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
  </p:notesMasterIdLst>
  <p:sldIdLst>
    <p:sldId id="256" r:id="rId5"/>
    <p:sldId id="257" r:id="rId7"/>
    <p:sldId id="258" r:id="rId8"/>
    <p:sldId id="265" r:id="rId9"/>
    <p:sldId id="263" r:id="rId10"/>
    <p:sldId id="267" r:id="rId11"/>
    <p:sldId id="262" r:id="rId12"/>
    <p:sldId id="259" r:id="rId13"/>
    <p:sldId id="266" r:id="rId14"/>
    <p:sldId id="268" r:id="rId15"/>
    <p:sldId id="269" r:id="rId16"/>
    <p:sldId id="270" r:id="rId17"/>
    <p:sldId id="260" r:id="rId18"/>
    <p:sldId id="272" r:id="rId19"/>
    <p:sldId id="273" r:id="rId20"/>
    <p:sldId id="271" r:id="rId21"/>
    <p:sldId id="278" r:id="rId22"/>
    <p:sldId id="274" r:id="rId23"/>
    <p:sldId id="261" r:id="rId24"/>
    <p:sldId id="276" r:id="rId25"/>
    <p:sldId id="277" r:id="rId26"/>
    <p:sldId id="280" r:id="rId27"/>
    <p:sldId id="275" r:id="rId28"/>
    <p:sldId id="279" r:id="rId29"/>
    <p:sldId id="264" r:id="rId30"/>
    <p:sldId id="314" r:id="rId31"/>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3" d="100"/>
          <a:sy n="113" d="100"/>
        </p:scale>
        <p:origin x="438" y="108"/>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5" Type="http://schemas.openxmlformats.org/officeDocument/2006/relationships/tags" Target="tags/tag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82561306655407"/>
          <c:y val="0.18580661714077"/>
          <c:w val="0.899307250976562"/>
          <c:h val="0.696404218673706"/>
        </c:manualLayout>
      </c:layout>
      <c:lineChart>
        <c:grouping val="none"/>
        <c:varyColors val="0"/>
        <c:ser>
          <c:idx val="0"/>
          <c:order val="0"/>
          <c:tx>
            <c:strRef>
              <c:f>Sheet1!$B$1</c:f>
              <c:strCache>
                <c:ptCount val="1"/>
                <c:pt idx="0">
                  <c:v>Series 1</c:v>
                </c:pt>
              </c:strCache>
            </c:strRef>
          </c:tx>
          <c:spPr>
            <a:ln w="19050" cap="rnd" cmpd="sng" algn="ctr">
              <a:solidFill>
                <a:schemeClr val="bg1"/>
              </a:solidFill>
              <a:prstDash val="solid"/>
              <a:round/>
            </a:ln>
          </c:spPr>
          <c:marker>
            <c:symbol val="circle"/>
            <c:size val="8"/>
            <c:spPr>
              <a:solidFill>
                <a:schemeClr val="bg1"/>
              </a:solidFill>
              <a:ln w="6350" cap="flat" cmpd="sng" algn="ctr">
                <a:solidFill>
                  <a:schemeClr val="bg1"/>
                </a:solidFill>
                <a:prstDash val="solid"/>
                <a:bevel/>
              </a:ln>
            </c:spPr>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4.1</c:v>
                </c:pt>
                <c:pt idx="5">
                  <c:v>1.5</c:v>
                </c:pt>
                <c:pt idx="6">
                  <c:v>2.6</c:v>
                </c:pt>
                <c:pt idx="7">
                  <c:v>2</c:v>
                </c:pt>
                <c:pt idx="8">
                  <c:v>4.6</c:v>
                </c:pt>
                <c:pt idx="9">
                  <c:v>4.9</c:v>
                </c:pt>
                <c:pt idx="10">
                  <c:v>2.6</c:v>
                </c:pt>
                <c:pt idx="11">
                  <c:v>4.2</c:v>
                </c:pt>
              </c:numCache>
            </c:numRef>
          </c:val>
          <c:smooth val="1"/>
        </c:ser>
        <c:dLbls>
          <c:showLegendKey val="0"/>
          <c:showVal val="0"/>
          <c:showCatName val="0"/>
          <c:showSerName val="0"/>
          <c:showPercent val="0"/>
          <c:showBubbleSize val="0"/>
        </c:dLbls>
        <c:marker val="1"/>
        <c:smooth val="1"/>
        <c:axId val="676743200"/>
        <c:axId val="676743760"/>
      </c:lineChart>
      <c:catAx>
        <c:axId val="676743200"/>
        <c:scaling>
          <c:orientation val="minMax"/>
        </c:scaling>
        <c:delete val="0"/>
        <c:axPos val="b"/>
        <c:numFmt formatCode="General" sourceLinked="0"/>
        <c:majorTickMark val="out"/>
        <c:minorTickMark val="none"/>
        <c:tickLblPos val="nextTo"/>
        <c:spPr>
          <a:ln w="6350" cap="flat" cmpd="sng" algn="ctr">
            <a:noFill/>
            <a:prstDash val="solid"/>
            <a:round/>
          </a:ln>
        </c:spPr>
        <c:txPr>
          <a:bodyPr rot="-60000000" spcFirstLastPara="0" vertOverflow="ellipsis" vert="horz" wrap="square" anchor="ctr" anchorCtr="1"/>
          <a:lstStyle/>
          <a:p>
            <a:pPr>
              <a:defRPr lang="zh-CN" sz="1000" b="0" i="0" u="none" strike="noStrike" kern="1200" baseline="0">
                <a:solidFill>
                  <a:schemeClr val="bg1"/>
                </a:solidFill>
                <a:latin typeface="+mn-lt"/>
                <a:ea typeface="+mn-ea"/>
                <a:cs typeface="+mn-cs"/>
              </a:defRPr>
            </a:pPr>
          </a:p>
        </c:txPr>
        <c:crossAx val="676743760"/>
        <c:crosses val="autoZero"/>
        <c:auto val="0"/>
        <c:lblAlgn val="ctr"/>
        <c:lblOffset val="100"/>
        <c:noMultiLvlLbl val="0"/>
      </c:catAx>
      <c:valAx>
        <c:axId val="676743760"/>
        <c:scaling>
          <c:orientation val="minMax"/>
        </c:scaling>
        <c:delete val="0"/>
        <c:axPos val="l"/>
        <c:numFmt formatCode="\¥#,##0.00_);\(\¥#,##0.00\)" sourceLinked="0"/>
        <c:majorTickMark val="out"/>
        <c:minorTickMark val="in"/>
        <c:tickLblPos val="nextTo"/>
        <c:spPr>
          <a:ln w="6350" cap="flat" cmpd="sng" algn="ctr">
            <a:noFill/>
            <a:prstDash val="solid"/>
            <a:round/>
          </a:ln>
        </c:spPr>
        <c:txPr>
          <a:bodyPr rot="-60000000" spcFirstLastPara="0" vertOverflow="ellipsis" vert="horz" wrap="square" anchor="ctr" anchorCtr="1"/>
          <a:lstStyle/>
          <a:p>
            <a:pPr>
              <a:defRPr lang="zh-CN" sz="1050" b="0" i="0" u="none" strike="noStrike" kern="1200" baseline="0">
                <a:solidFill>
                  <a:schemeClr val="bg1"/>
                </a:solidFill>
                <a:latin typeface="+mn-lt"/>
                <a:ea typeface="+mn-ea"/>
                <a:cs typeface="+mn-cs"/>
              </a:defRPr>
            </a:pPr>
          </a:p>
        </c:txPr>
        <c:crossAx val="676743200"/>
        <c:crosses val="autoZero"/>
        <c:crossBetween val="between"/>
      </c:valAx>
      <c:spPr>
        <a:noFill/>
        <a:ln>
          <a:noFill/>
        </a:ln>
      </c:spPr>
    </c:plotArea>
    <c:plotVisOnly val="1"/>
    <c:dispBlanksAs val="gap"/>
    <c:showDLblsOverMax val="0"/>
    <c:extLst>
      <c:ext uri="{0b15fc19-7d7d-44ad-8c2d-2c3a37ce22c3}">
        <chartProps xmlns="https://web.wps.cn/et/2018/main" chartId="{41947543-898e-43bf-9d76-0b11240eb6e8}"/>
      </c:ext>
    </c:extLst>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FA5162"/>
            </a:solidFill>
            <a:effectLst>
              <a:innerShdw blurRad="63500" dist="12700" dir="16200000">
                <a:prstClr val="black">
                  <a:alpha val="10000"/>
                </a:prstClr>
              </a:innerShdw>
            </a:effectLst>
          </c:spPr>
          <c:invertIfNegative val="0"/>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华文细黑" panose="02010600040101010101" pitchFamily="2" charset="-122"/>
                    <a:ea typeface="华文细黑" panose="02010600040101010101" pitchFamily="2" charset="-122"/>
                    <a:cs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Sheet1!$A$2:$A$6</c:f>
              <c:numCache>
                <c:formatCode>General</c:formatCode>
                <c:ptCount val="5"/>
                <c:pt idx="0">
                  <c:v>1</c:v>
                </c:pt>
                <c:pt idx="1">
                  <c:v>2</c:v>
                </c:pt>
                <c:pt idx="2">
                  <c:v>3</c:v>
                </c:pt>
                <c:pt idx="3">
                  <c:v>4</c:v>
                </c:pt>
                <c:pt idx="4">
                  <c:v>5</c:v>
                </c:pt>
              </c:numCache>
            </c:numRef>
          </c:cat>
          <c:val>
            <c:numRef>
              <c:f>Sheet1!$B$2:$B$6</c:f>
              <c:numCache>
                <c:formatCode>General</c:formatCode>
                <c:ptCount val="5"/>
                <c:pt idx="0">
                  <c:v>6.9</c:v>
                </c:pt>
                <c:pt idx="1">
                  <c:v>2.1</c:v>
                </c:pt>
                <c:pt idx="2">
                  <c:v>3.5</c:v>
                </c:pt>
                <c:pt idx="3">
                  <c:v>7.3</c:v>
                </c:pt>
                <c:pt idx="4">
                  <c:v>19.2</c:v>
                </c:pt>
              </c:numCache>
            </c:numRef>
          </c:val>
        </c:ser>
        <c:dLbls>
          <c:showLegendKey val="0"/>
          <c:showVal val="0"/>
          <c:showCatName val="0"/>
          <c:showSerName val="0"/>
          <c:showPercent val="0"/>
          <c:showBubbleSize val="0"/>
        </c:dLbls>
        <c:gapWidth val="84"/>
        <c:overlap val="7"/>
        <c:axId val="676752160"/>
        <c:axId val="676745440"/>
      </c:barChart>
      <c:catAx>
        <c:axId val="676752160"/>
        <c:scaling>
          <c:orientation val="minMax"/>
        </c:scaling>
        <c:delete val="0"/>
        <c:axPos val="b"/>
        <c:numFmt formatCode="General" sourceLinked="0"/>
        <c:majorTickMark val="out"/>
        <c:minorTickMark val="none"/>
        <c:tickLblPos val="nextTo"/>
        <c:spPr>
          <a:ln w="6350" cap="flat" cmpd="sng" algn="ctr">
            <a:noFill/>
            <a:prstDash val="solid"/>
            <a:round/>
          </a:ln>
        </c:spPr>
        <c:txPr>
          <a:bodyPr rot="-60000000" spcFirstLastPara="0" vertOverflow="ellipsis" vert="horz" wrap="square" anchor="ctr" anchorCtr="1"/>
          <a:lstStyle/>
          <a:p>
            <a:pPr>
              <a:defRPr lang="zh-CN" sz="1200" b="0" i="0" u="none" strike="noStrike" kern="1200" baseline="0">
                <a:solidFill>
                  <a:schemeClr val="tx1"/>
                </a:solidFill>
                <a:latin typeface="华文细黑" panose="02010600040101010101" pitchFamily="2" charset="-122"/>
                <a:ea typeface="华文细黑" panose="02010600040101010101" pitchFamily="2" charset="-122"/>
                <a:cs typeface="Arial" panose="020B0604020202020204" pitchFamily="34" charset="0"/>
              </a:defRPr>
            </a:pPr>
          </a:p>
        </c:txPr>
        <c:crossAx val="676745440"/>
        <c:crosses val="autoZero"/>
        <c:auto val="0"/>
        <c:lblAlgn val="ctr"/>
        <c:lblOffset val="100"/>
        <c:noMultiLvlLbl val="0"/>
      </c:catAx>
      <c:valAx>
        <c:axId val="676745440"/>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676752160"/>
        <c:crosses val="autoZero"/>
        <c:crossBetween val="between"/>
        <c:majorUnit val="5"/>
        <c:minorUnit val="5"/>
      </c:valAx>
    </c:plotArea>
    <c:plotVisOnly val="1"/>
    <c:dispBlanksAs val="gap"/>
    <c:showDLblsOverMax val="0"/>
    <c:extLst>
      <c:ext uri="{0b15fc19-7d7d-44ad-8c2d-2c3a37ce22c3}">
        <chartProps xmlns="https://web.wps.cn/et/2018/main" chartId="{717b0b63-2770-4185-9787-7b29c9f980be}"/>
      </c:ext>
    </c:extLst>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9E0963-E9D5-4BBF-91F3-ADBDEA2CDC5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649CA3-1844-4452-B8BE-4EF89572D20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49CA3-1844-4452-B8BE-4EF89572D20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27419C9-DA16-44A4-B059-B7A8D3F1DD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0C7B58-B05A-452E-850F-08FF0B28EEA4}" type="slidenum">
              <a:rPr lang="zh-CN" altLang="en-US" smtClean="0"/>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11B6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419C9-DA16-44A4-B059-B7A8D3F1DDF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0C7B58-B05A-452E-850F-08FF0B28EEA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microsoft.com/office/2007/relationships/hdphoto" Target="../media/image10.jpeg"/><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microsoft.com/office/2007/relationships/hdphoto" Target="../media/image10.jpe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image" Target="../media/image14.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microsoft.com/office/2007/relationships/hdphoto" Target="../media/image10.jpe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1.png"/><Relationship Id="rId2" Type="http://schemas.microsoft.com/office/2007/relationships/hdphoto" Target="../media/image10.jpe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microsoft.com/office/2007/relationships/hdphoto" Target="../media/image10.jpe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microsoft.com/office/2007/relationships/hdphoto" Target="../media/image10.jpeg"/><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chart" Target="../charts/chart2.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microsoft.com/office/2007/relationships/hdphoto" Target="../media/image10.jpe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78566" y="-1257857"/>
            <a:ext cx="5143500" cy="6858000"/>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8904" y="1934844"/>
            <a:ext cx="10058400" cy="4792147"/>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8686" y="-67072"/>
            <a:ext cx="7296171" cy="5040924"/>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4543" y="560560"/>
            <a:ext cx="5277457" cy="3221166"/>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844" y="3358583"/>
            <a:ext cx="2110527" cy="651062"/>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23599" y="4083846"/>
            <a:ext cx="1549157" cy="477889"/>
          </a:xfrm>
          <a:prstGeom prst="rect">
            <a:avLst/>
          </a:prstGeom>
        </p:spPr>
      </p:pic>
      <p:grpSp>
        <p:nvGrpSpPr>
          <p:cNvPr id="33" name="组合 32"/>
          <p:cNvGrpSpPr/>
          <p:nvPr/>
        </p:nvGrpSpPr>
        <p:grpSpPr>
          <a:xfrm>
            <a:off x="510166" y="1460842"/>
            <a:ext cx="7536703" cy="3490214"/>
            <a:chOff x="510166" y="1308442"/>
            <a:chExt cx="7536703" cy="3490214"/>
          </a:xfrm>
        </p:grpSpPr>
        <p:sp>
          <p:nvSpPr>
            <p:cNvPr id="14" name="文本框 13"/>
            <p:cNvSpPr txBox="1"/>
            <p:nvPr/>
          </p:nvSpPr>
          <p:spPr>
            <a:xfrm>
              <a:off x="510166" y="2294740"/>
              <a:ext cx="7536703" cy="1862048"/>
            </a:xfrm>
            <a:prstGeom prst="rect">
              <a:avLst/>
            </a:prstGeom>
            <a:noFill/>
          </p:spPr>
          <p:txBody>
            <a:bodyPr wrap="square" rtlCol="0">
              <a:spAutoFit/>
            </a:bodyPr>
            <a:lstStyle/>
            <a:p>
              <a:r>
                <a:rPr lang="zh-CN" altLang="en-US" sz="11500" spc="600" smtClean="0">
                  <a:solidFill>
                    <a:schemeClr val="bg1"/>
                  </a:solidFill>
                  <a:latin typeface="方正清刻本悦宋简体" panose="02000000000000000000" pitchFamily="2" charset="-122"/>
                  <a:ea typeface="方正清刻本悦宋简体" panose="02000000000000000000" pitchFamily="2" charset="-122"/>
                </a:rPr>
                <a:t>鹊桥相会</a:t>
              </a:r>
              <a:endParaRPr lang="zh-CN" altLang="en-US" sz="11500" spc="600">
                <a:solidFill>
                  <a:schemeClr val="bg1"/>
                </a:solidFill>
                <a:latin typeface="方正清刻本悦宋简体" panose="02000000000000000000" pitchFamily="2" charset="-122"/>
                <a:ea typeface="方正清刻本悦宋简体" panose="02000000000000000000" pitchFamily="2" charset="-122"/>
              </a:endParaRPr>
            </a:p>
          </p:txBody>
        </p:sp>
        <p:cxnSp>
          <p:nvCxnSpPr>
            <p:cNvPr id="17" name="直接连接符 16"/>
            <p:cNvCxnSpPr/>
            <p:nvPr/>
          </p:nvCxnSpPr>
          <p:spPr>
            <a:xfrm flipH="1">
              <a:off x="3627455" y="1520081"/>
              <a:ext cx="651062" cy="6510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4846057" y="1308442"/>
              <a:ext cx="651062" cy="6510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86088" y="4059992"/>
              <a:ext cx="6701755" cy="738664"/>
            </a:xfrm>
            <a:prstGeom prst="rect">
              <a:avLst/>
            </a:prstGeom>
          </p:spPr>
          <p:txBody>
            <a:bodyPr wrap="square">
              <a:spAutoFit/>
            </a:bodyPr>
            <a:lstStyle/>
            <a:p>
              <a:pPr>
                <a:lnSpc>
                  <a:spcPct val="150000"/>
                </a:lnSpc>
              </a:pPr>
              <a:r>
                <a:rPr lang="zh-CN" altLang="en-US" sz="1400" b="0" i="0" spc="300" smtClean="0">
                  <a:solidFill>
                    <a:schemeClr val="bg1"/>
                  </a:solidFill>
                  <a:effectLst/>
                  <a:latin typeface="Arial" panose="020B0604020202020204" pitchFamily="34" charset="0"/>
                </a:rPr>
                <a:t>每年农历七月初七这一天是中国的传统节日七夕节。七夕节始于中国汉朝。相传，在每年的这个夜晚，是天上织女与牛郎在鹊桥相会。</a:t>
              </a:r>
              <a:endParaRPr lang="zh-CN" altLang="en-US" sz="1400" spc="300">
                <a:solidFill>
                  <a:schemeClr val="bg1"/>
                </a:solidFill>
              </a:endParaRPr>
            </a:p>
          </p:txBody>
        </p:sp>
        <p:grpSp>
          <p:nvGrpSpPr>
            <p:cNvPr id="32" name="组合 31"/>
            <p:cNvGrpSpPr/>
            <p:nvPr/>
          </p:nvGrpSpPr>
          <p:grpSpPr>
            <a:xfrm>
              <a:off x="686924" y="1841909"/>
              <a:ext cx="2423392" cy="476332"/>
              <a:chOff x="826624" y="4928009"/>
              <a:chExt cx="2423392" cy="476332"/>
            </a:xfrm>
          </p:grpSpPr>
          <p:sp>
            <p:nvSpPr>
              <p:cNvPr id="24" name="椭圆 23"/>
              <p:cNvSpPr/>
              <p:nvPr/>
            </p:nvSpPr>
            <p:spPr>
              <a:xfrm>
                <a:off x="277368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mj-ea"/>
                    <a:ea typeface="+mj-ea"/>
                  </a:rPr>
                  <a:t>版</a:t>
                </a:r>
                <a:endParaRPr lang="zh-CN" altLang="en-US" sz="2000">
                  <a:solidFill>
                    <a:schemeClr val="bg1"/>
                  </a:solidFill>
                  <a:latin typeface="+mj-ea"/>
                  <a:ea typeface="+mj-ea"/>
                </a:endParaRPr>
              </a:p>
            </p:txBody>
          </p:sp>
          <p:sp>
            <p:nvSpPr>
              <p:cNvPr id="22" name="椭圆 21"/>
              <p:cNvSpPr/>
              <p:nvPr/>
            </p:nvSpPr>
            <p:spPr>
              <a:xfrm>
                <a:off x="147564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mj-ea"/>
                    <a:ea typeface="+mj-ea"/>
                  </a:rPr>
                  <a:t>示</a:t>
                </a:r>
                <a:endParaRPr lang="zh-CN" altLang="en-US" sz="2000">
                  <a:solidFill>
                    <a:schemeClr val="bg1"/>
                  </a:solidFill>
                  <a:latin typeface="+mj-ea"/>
                  <a:ea typeface="+mj-ea"/>
                </a:endParaRPr>
              </a:p>
            </p:txBody>
          </p:sp>
          <p:sp>
            <p:nvSpPr>
              <p:cNvPr id="23" name="椭圆 22"/>
              <p:cNvSpPr/>
              <p:nvPr/>
            </p:nvSpPr>
            <p:spPr>
              <a:xfrm>
                <a:off x="212466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mj-ea"/>
                    <a:ea typeface="+mj-ea"/>
                  </a:rPr>
                  <a:t>模</a:t>
                </a:r>
                <a:endParaRPr lang="zh-CN" altLang="en-US" sz="2000">
                  <a:solidFill>
                    <a:schemeClr val="bg1"/>
                  </a:solidFill>
                  <a:latin typeface="+mj-ea"/>
                  <a:ea typeface="+mj-ea"/>
                </a:endParaRPr>
              </a:p>
            </p:txBody>
          </p:sp>
          <p:sp>
            <p:nvSpPr>
              <p:cNvPr id="21" name="椭圆 20"/>
              <p:cNvSpPr/>
              <p:nvPr/>
            </p:nvSpPr>
            <p:spPr>
              <a:xfrm>
                <a:off x="82662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smtClean="0">
                    <a:solidFill>
                      <a:schemeClr val="bg1"/>
                    </a:solidFill>
                    <a:latin typeface="+mj-ea"/>
                    <a:ea typeface="+mj-ea"/>
                  </a:rPr>
                  <a:t>演</a:t>
                </a:r>
                <a:endParaRPr lang="zh-CN" altLang="en-US" sz="2000">
                  <a:solidFill>
                    <a:schemeClr val="bg1"/>
                  </a:solidFill>
                  <a:latin typeface="+mj-ea"/>
                  <a:ea typeface="+mj-ea"/>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304800" y="-1371600"/>
            <a:ext cx="8229600" cy="10972800"/>
          </a:xfrm>
          <a:prstGeom prst="rect">
            <a:avLst/>
          </a:prstGeom>
        </p:spPr>
      </p:pic>
      <p:sp>
        <p:nvSpPr>
          <p:cNvPr id="30" name="文本框 29"/>
          <p:cNvSpPr txBox="1"/>
          <p:nvPr/>
        </p:nvSpPr>
        <p:spPr>
          <a:xfrm>
            <a:off x="5019063" y="732595"/>
            <a:ext cx="2801575" cy="923330"/>
          </a:xfrm>
          <a:prstGeom prst="rect">
            <a:avLst/>
          </a:prstGeom>
          <a:noFill/>
        </p:spPr>
        <p:txBody>
          <a:bodyPr wrap="square" rtlCol="0">
            <a:spAutoFit/>
          </a:bodyPr>
          <a:lstStyle/>
          <a:p>
            <a:pPr algn="ctr"/>
            <a:r>
              <a:rPr lang="zh-CN" altLang="en-US" sz="5400" spc="600" smtClean="0">
                <a:solidFill>
                  <a:schemeClr val="bg1"/>
                </a:solidFill>
                <a:latin typeface="方正清刻本悦宋简体" panose="02000000000000000000" pitchFamily="2" charset="-122"/>
                <a:ea typeface="方正清刻本悦宋简体" panose="02000000000000000000" pitchFamily="2" charset="-122"/>
              </a:rPr>
              <a:t>目录</a:t>
            </a:r>
            <a:endParaRPr lang="zh-CN" altLang="en-US" sz="5400" spc="600">
              <a:solidFill>
                <a:schemeClr val="bg1"/>
              </a:solidFill>
              <a:latin typeface="方正清刻本悦宋简体" panose="02000000000000000000" pitchFamily="2" charset="-122"/>
              <a:ea typeface="方正清刻本悦宋简体" panose="02000000000000000000" pitchFamily="2" charset="-122"/>
            </a:endParaRPr>
          </a:p>
        </p:txBody>
      </p:sp>
      <p:pic>
        <p:nvPicPr>
          <p:cNvPr id="66" name="图片 6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431" y="549875"/>
            <a:ext cx="3278036" cy="4861808"/>
          </a:xfrm>
          <a:prstGeom prst="rect">
            <a:avLst/>
          </a:prstGeom>
        </p:spPr>
      </p:pic>
      <p:cxnSp>
        <p:nvCxnSpPr>
          <p:cNvPr id="90" name="直接连接符 89"/>
          <p:cNvCxnSpPr/>
          <p:nvPr/>
        </p:nvCxnSpPr>
        <p:spPr>
          <a:xfrm flipH="1">
            <a:off x="7040879" y="926471"/>
            <a:ext cx="651062" cy="6510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7417738" y="1151900"/>
            <a:ext cx="2068195" cy="461665"/>
          </a:xfrm>
          <a:prstGeom prst="rect">
            <a:avLst/>
          </a:prstGeom>
        </p:spPr>
        <p:txBody>
          <a:bodyPr wrap="none">
            <a:spAutoFit/>
          </a:bodyPr>
          <a:lstStyle/>
          <a:p>
            <a:pPr algn="ctr"/>
            <a:r>
              <a:rPr lang="en-US" altLang="zh-CN" sz="2400" spc="600">
                <a:solidFill>
                  <a:schemeClr val="bg1"/>
                </a:solidFill>
                <a:latin typeface="+mn-ea"/>
              </a:rPr>
              <a:t>CONTENT</a:t>
            </a:r>
            <a:endParaRPr lang="zh-CN" altLang="en-US" sz="2400" spc="600">
              <a:solidFill>
                <a:schemeClr val="bg1"/>
              </a:solidFill>
              <a:latin typeface="+mn-ea"/>
            </a:endParaRPr>
          </a:p>
        </p:txBody>
      </p:sp>
      <p:grpSp>
        <p:nvGrpSpPr>
          <p:cNvPr id="169" name="组合 168"/>
          <p:cNvGrpSpPr/>
          <p:nvPr/>
        </p:nvGrpSpPr>
        <p:grpSpPr>
          <a:xfrm>
            <a:off x="3882860" y="2388521"/>
            <a:ext cx="6223081" cy="3108186"/>
            <a:chOff x="3882860" y="2388521"/>
            <a:chExt cx="6223081" cy="3108186"/>
          </a:xfrm>
        </p:grpSpPr>
        <p:grpSp>
          <p:nvGrpSpPr>
            <p:cNvPr id="149" name="组合 148"/>
            <p:cNvGrpSpPr/>
            <p:nvPr/>
          </p:nvGrpSpPr>
          <p:grpSpPr>
            <a:xfrm>
              <a:off x="3882860" y="2388521"/>
              <a:ext cx="920764" cy="3108186"/>
              <a:chOff x="4012715" y="3236483"/>
              <a:chExt cx="920764" cy="3108186"/>
            </a:xfrm>
          </p:grpSpPr>
          <p:grpSp>
            <p:nvGrpSpPr>
              <p:cNvPr id="150" name="组合 149"/>
              <p:cNvGrpSpPr/>
              <p:nvPr/>
            </p:nvGrpSpPr>
            <p:grpSpPr>
              <a:xfrm>
                <a:off x="4073760" y="4312979"/>
                <a:ext cx="755644" cy="2031690"/>
                <a:chOff x="1696298" y="2298622"/>
                <a:chExt cx="755644" cy="2031690"/>
              </a:xfrm>
            </p:grpSpPr>
            <p:sp>
              <p:nvSpPr>
                <p:cNvPr id="152" name="文本框 151"/>
                <p:cNvSpPr txBox="1"/>
                <p:nvPr/>
              </p:nvSpPr>
              <p:spPr>
                <a:xfrm>
                  <a:off x="1696298" y="2298622"/>
                  <a:ext cx="492443" cy="2031690"/>
                </a:xfrm>
                <a:prstGeom prst="rect">
                  <a:avLst/>
                </a:prstGeom>
                <a:noFill/>
              </p:spPr>
              <p:txBody>
                <a:bodyPr vert="eaVert" wrap="square" rtlCol="0">
                  <a:spAutoFit/>
                </a:bodyPr>
                <a:lstStyle/>
                <a:p>
                  <a:r>
                    <a:rPr lang="zh-CN" altLang="en-US" sz="2000" spc="600">
                      <a:solidFill>
                        <a:schemeClr val="bg1"/>
                      </a:solidFill>
                      <a:latin typeface="+mn-ea"/>
                    </a:rPr>
                    <a:t>标题文字一</a:t>
                  </a:r>
                  <a:endParaRPr lang="zh-CN" altLang="en-US" sz="2000" spc="600">
                    <a:solidFill>
                      <a:schemeClr val="bg1"/>
                    </a:solidFill>
                    <a:latin typeface="+mn-ea"/>
                  </a:endParaRPr>
                </a:p>
              </p:txBody>
            </p:sp>
            <p:sp>
              <p:nvSpPr>
                <p:cNvPr id="153" name="文本框 152"/>
                <p:cNvSpPr txBox="1"/>
                <p:nvPr/>
              </p:nvSpPr>
              <p:spPr>
                <a:xfrm>
                  <a:off x="2082610" y="2300789"/>
                  <a:ext cx="369332" cy="1686688"/>
                </a:xfrm>
                <a:prstGeom prst="rect">
                  <a:avLst/>
                </a:prstGeom>
                <a:noFill/>
              </p:spPr>
              <p:txBody>
                <a:bodyPr vert="eaVert" wrap="square" rtlCol="0">
                  <a:spAutoFit/>
                </a:bodyPr>
                <a:lstStyle/>
                <a:p>
                  <a:r>
                    <a:rPr lang="en-US" altLang="zh-CN" sz="1200" spc="600" smtClean="0">
                      <a:solidFill>
                        <a:schemeClr val="bg1"/>
                      </a:solidFill>
                      <a:latin typeface="+mn-ea"/>
                    </a:rPr>
                    <a:t>APRT ONE</a:t>
                  </a:r>
                  <a:endParaRPr lang="zh-CN" altLang="en-US" sz="1200" spc="600">
                    <a:solidFill>
                      <a:schemeClr val="bg1"/>
                    </a:solidFill>
                    <a:latin typeface="+mn-ea"/>
                  </a:endParaRPr>
                </a:p>
              </p:txBody>
            </p:sp>
          </p:grpSp>
          <p:sp>
            <p:nvSpPr>
              <p:cNvPr id="151" name="文本框 150"/>
              <p:cNvSpPr txBox="1"/>
              <p:nvPr/>
            </p:nvSpPr>
            <p:spPr>
              <a:xfrm>
                <a:off x="4012715" y="3236483"/>
                <a:ext cx="920764" cy="707886"/>
              </a:xfrm>
              <a:prstGeom prst="rect">
                <a:avLst/>
              </a:prstGeom>
              <a:noFill/>
            </p:spPr>
            <p:txBody>
              <a:bodyPr wrap="square" rtlCol="0">
                <a:spAutoFit/>
              </a:bodyPr>
              <a:lstStyle/>
              <a:p>
                <a:pPr algn="ctr"/>
                <a:r>
                  <a:rPr lang="zh-CN" altLang="en-US" sz="4000" smtClean="0">
                    <a:solidFill>
                      <a:schemeClr val="bg1"/>
                    </a:solidFill>
                    <a:latin typeface="方正清刻本悦宋简体" panose="02000000000000000000" pitchFamily="2" charset="-122"/>
                    <a:ea typeface="方正清刻本悦宋简体" panose="02000000000000000000" pitchFamily="2" charset="-122"/>
                  </a:rPr>
                  <a:t>壹</a:t>
                </a:r>
                <a:endParaRPr lang="zh-CN" altLang="en-US" sz="400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54" name="组合 153"/>
            <p:cNvGrpSpPr/>
            <p:nvPr/>
          </p:nvGrpSpPr>
          <p:grpSpPr>
            <a:xfrm>
              <a:off x="5650299" y="2388521"/>
              <a:ext cx="920764" cy="3108186"/>
              <a:chOff x="4012715" y="3236483"/>
              <a:chExt cx="920764" cy="3108186"/>
            </a:xfrm>
          </p:grpSpPr>
          <p:grpSp>
            <p:nvGrpSpPr>
              <p:cNvPr id="155" name="组合 154"/>
              <p:cNvGrpSpPr/>
              <p:nvPr/>
            </p:nvGrpSpPr>
            <p:grpSpPr>
              <a:xfrm>
                <a:off x="4073760" y="4312979"/>
                <a:ext cx="755644" cy="2031690"/>
                <a:chOff x="1696298" y="2298622"/>
                <a:chExt cx="755644" cy="2031690"/>
              </a:xfrm>
            </p:grpSpPr>
            <p:sp>
              <p:nvSpPr>
                <p:cNvPr id="157" name="文本框 156"/>
                <p:cNvSpPr txBox="1"/>
                <p:nvPr/>
              </p:nvSpPr>
              <p:spPr>
                <a:xfrm>
                  <a:off x="1696298" y="2298622"/>
                  <a:ext cx="492443" cy="2031690"/>
                </a:xfrm>
                <a:prstGeom prst="rect">
                  <a:avLst/>
                </a:prstGeom>
                <a:noFill/>
              </p:spPr>
              <p:txBody>
                <a:bodyPr vert="eaVert" wrap="square" rtlCol="0">
                  <a:spAutoFit/>
                </a:bodyPr>
                <a:lstStyle/>
                <a:p>
                  <a:r>
                    <a:rPr lang="zh-CN" altLang="en-US" sz="2000" spc="600">
                      <a:solidFill>
                        <a:schemeClr val="bg1"/>
                      </a:solidFill>
                      <a:latin typeface="+mn-ea"/>
                    </a:rPr>
                    <a:t>标题文字一</a:t>
                  </a:r>
                  <a:endParaRPr lang="zh-CN" altLang="en-US" sz="2000" spc="600">
                    <a:solidFill>
                      <a:schemeClr val="bg1"/>
                    </a:solidFill>
                    <a:latin typeface="+mn-ea"/>
                  </a:endParaRPr>
                </a:p>
              </p:txBody>
            </p:sp>
            <p:sp>
              <p:nvSpPr>
                <p:cNvPr id="158" name="文本框 157"/>
                <p:cNvSpPr txBox="1"/>
                <p:nvPr/>
              </p:nvSpPr>
              <p:spPr>
                <a:xfrm>
                  <a:off x="2082610" y="2300789"/>
                  <a:ext cx="369332" cy="1686688"/>
                </a:xfrm>
                <a:prstGeom prst="rect">
                  <a:avLst/>
                </a:prstGeom>
                <a:noFill/>
              </p:spPr>
              <p:txBody>
                <a:bodyPr vert="eaVert" wrap="square" rtlCol="0">
                  <a:spAutoFit/>
                </a:bodyPr>
                <a:lstStyle/>
                <a:p>
                  <a:r>
                    <a:rPr lang="en-US" altLang="zh-CN" sz="1200" spc="600" smtClean="0">
                      <a:solidFill>
                        <a:schemeClr val="bg1"/>
                      </a:solidFill>
                      <a:latin typeface="+mn-ea"/>
                    </a:rPr>
                    <a:t>APRT TWO</a:t>
                  </a:r>
                  <a:endParaRPr lang="zh-CN" altLang="en-US" sz="1200" spc="600">
                    <a:solidFill>
                      <a:schemeClr val="bg1"/>
                    </a:solidFill>
                    <a:latin typeface="+mn-ea"/>
                  </a:endParaRPr>
                </a:p>
              </p:txBody>
            </p:sp>
          </p:grpSp>
          <p:sp>
            <p:nvSpPr>
              <p:cNvPr id="156" name="文本框 155"/>
              <p:cNvSpPr txBox="1"/>
              <p:nvPr/>
            </p:nvSpPr>
            <p:spPr>
              <a:xfrm>
                <a:off x="4012715" y="3236483"/>
                <a:ext cx="920764" cy="707886"/>
              </a:xfrm>
              <a:prstGeom prst="rect">
                <a:avLst/>
              </a:prstGeom>
              <a:noFill/>
            </p:spPr>
            <p:txBody>
              <a:bodyPr wrap="square" rtlCol="0">
                <a:spAutoFit/>
              </a:bodyPr>
              <a:lstStyle/>
              <a:p>
                <a:pPr algn="ctr"/>
                <a:r>
                  <a:rPr lang="zh-CN" altLang="en-US" sz="4000" smtClean="0">
                    <a:solidFill>
                      <a:schemeClr val="bg1"/>
                    </a:solidFill>
                    <a:latin typeface="方正清刻本悦宋简体" panose="02000000000000000000" pitchFamily="2" charset="-122"/>
                    <a:ea typeface="方正清刻本悦宋简体" panose="02000000000000000000" pitchFamily="2" charset="-122"/>
                  </a:rPr>
                  <a:t>貳</a:t>
                </a:r>
                <a:endParaRPr lang="zh-CN" altLang="en-US" sz="400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59" name="组合 158"/>
            <p:cNvGrpSpPr/>
            <p:nvPr/>
          </p:nvGrpSpPr>
          <p:grpSpPr>
            <a:xfrm>
              <a:off x="7417738" y="2388521"/>
              <a:ext cx="920764" cy="3108186"/>
              <a:chOff x="4012715" y="3236483"/>
              <a:chExt cx="920764" cy="3108186"/>
            </a:xfrm>
          </p:grpSpPr>
          <p:grpSp>
            <p:nvGrpSpPr>
              <p:cNvPr id="160" name="组合 159"/>
              <p:cNvGrpSpPr/>
              <p:nvPr/>
            </p:nvGrpSpPr>
            <p:grpSpPr>
              <a:xfrm>
                <a:off x="4073760" y="4312979"/>
                <a:ext cx="755644" cy="2031690"/>
                <a:chOff x="1696298" y="2298622"/>
                <a:chExt cx="755644" cy="2031690"/>
              </a:xfrm>
            </p:grpSpPr>
            <p:sp>
              <p:nvSpPr>
                <p:cNvPr id="162" name="文本框 161"/>
                <p:cNvSpPr txBox="1"/>
                <p:nvPr/>
              </p:nvSpPr>
              <p:spPr>
                <a:xfrm>
                  <a:off x="1696298" y="2298622"/>
                  <a:ext cx="492443" cy="2031690"/>
                </a:xfrm>
                <a:prstGeom prst="rect">
                  <a:avLst/>
                </a:prstGeom>
                <a:noFill/>
              </p:spPr>
              <p:txBody>
                <a:bodyPr vert="eaVert" wrap="square" rtlCol="0">
                  <a:spAutoFit/>
                </a:bodyPr>
                <a:lstStyle/>
                <a:p>
                  <a:r>
                    <a:rPr lang="zh-CN" altLang="en-US" sz="2000" spc="600">
                      <a:solidFill>
                        <a:schemeClr val="bg1"/>
                      </a:solidFill>
                      <a:latin typeface="+mn-ea"/>
                    </a:rPr>
                    <a:t>标题文字一</a:t>
                  </a:r>
                  <a:endParaRPr lang="zh-CN" altLang="en-US" sz="2000" spc="600">
                    <a:solidFill>
                      <a:schemeClr val="bg1"/>
                    </a:solidFill>
                    <a:latin typeface="+mn-ea"/>
                  </a:endParaRPr>
                </a:p>
              </p:txBody>
            </p:sp>
            <p:sp>
              <p:nvSpPr>
                <p:cNvPr id="163" name="文本框 162"/>
                <p:cNvSpPr txBox="1"/>
                <p:nvPr/>
              </p:nvSpPr>
              <p:spPr>
                <a:xfrm>
                  <a:off x="2082610" y="2300789"/>
                  <a:ext cx="369332" cy="1686688"/>
                </a:xfrm>
                <a:prstGeom prst="rect">
                  <a:avLst/>
                </a:prstGeom>
                <a:noFill/>
              </p:spPr>
              <p:txBody>
                <a:bodyPr vert="eaVert" wrap="square" rtlCol="0">
                  <a:spAutoFit/>
                </a:bodyPr>
                <a:lstStyle/>
                <a:p>
                  <a:r>
                    <a:rPr lang="en-US" altLang="zh-CN" sz="1200" spc="600" smtClean="0">
                      <a:solidFill>
                        <a:schemeClr val="bg1"/>
                      </a:solidFill>
                      <a:latin typeface="+mn-ea"/>
                    </a:rPr>
                    <a:t>APRT THR</a:t>
                  </a:r>
                  <a:endParaRPr lang="zh-CN" altLang="en-US" sz="1200" spc="600">
                    <a:solidFill>
                      <a:schemeClr val="bg1"/>
                    </a:solidFill>
                    <a:latin typeface="+mn-ea"/>
                  </a:endParaRPr>
                </a:p>
              </p:txBody>
            </p:sp>
          </p:grpSp>
          <p:sp>
            <p:nvSpPr>
              <p:cNvPr id="161" name="文本框 160"/>
              <p:cNvSpPr txBox="1"/>
              <p:nvPr/>
            </p:nvSpPr>
            <p:spPr>
              <a:xfrm>
                <a:off x="4012715" y="3236483"/>
                <a:ext cx="920764" cy="707886"/>
              </a:xfrm>
              <a:prstGeom prst="rect">
                <a:avLst/>
              </a:prstGeom>
              <a:noFill/>
            </p:spPr>
            <p:txBody>
              <a:bodyPr wrap="square" rtlCol="0">
                <a:spAutoFit/>
              </a:bodyPr>
              <a:lstStyle/>
              <a:p>
                <a:pPr algn="ctr"/>
                <a:r>
                  <a:rPr lang="zh-CN" altLang="en-US" sz="4000" smtClean="0">
                    <a:solidFill>
                      <a:schemeClr val="bg1"/>
                    </a:solidFill>
                    <a:latin typeface="方正清刻本悦宋简体" panose="02000000000000000000" pitchFamily="2" charset="-122"/>
                    <a:ea typeface="方正清刻本悦宋简体" panose="02000000000000000000" pitchFamily="2" charset="-122"/>
                  </a:rPr>
                  <a:t>叁</a:t>
                </a:r>
                <a:endParaRPr lang="zh-CN" altLang="en-US" sz="400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64" name="组合 163"/>
            <p:cNvGrpSpPr/>
            <p:nvPr/>
          </p:nvGrpSpPr>
          <p:grpSpPr>
            <a:xfrm>
              <a:off x="9185177" y="2388521"/>
              <a:ext cx="920764" cy="3108186"/>
              <a:chOff x="4012715" y="3236483"/>
              <a:chExt cx="920764" cy="3108186"/>
            </a:xfrm>
          </p:grpSpPr>
          <p:grpSp>
            <p:nvGrpSpPr>
              <p:cNvPr id="165" name="组合 164"/>
              <p:cNvGrpSpPr/>
              <p:nvPr/>
            </p:nvGrpSpPr>
            <p:grpSpPr>
              <a:xfrm>
                <a:off x="4073760" y="4312979"/>
                <a:ext cx="755644" cy="2031690"/>
                <a:chOff x="1696298" y="2298622"/>
                <a:chExt cx="755644" cy="2031690"/>
              </a:xfrm>
            </p:grpSpPr>
            <p:sp>
              <p:nvSpPr>
                <p:cNvPr id="167" name="文本框 166"/>
                <p:cNvSpPr txBox="1"/>
                <p:nvPr/>
              </p:nvSpPr>
              <p:spPr>
                <a:xfrm>
                  <a:off x="1696298" y="2298622"/>
                  <a:ext cx="492443" cy="2031690"/>
                </a:xfrm>
                <a:prstGeom prst="rect">
                  <a:avLst/>
                </a:prstGeom>
                <a:noFill/>
              </p:spPr>
              <p:txBody>
                <a:bodyPr vert="eaVert" wrap="square" rtlCol="0">
                  <a:spAutoFit/>
                </a:bodyPr>
                <a:lstStyle/>
                <a:p>
                  <a:r>
                    <a:rPr lang="zh-CN" altLang="en-US" sz="2000" spc="600">
                      <a:solidFill>
                        <a:schemeClr val="bg1"/>
                      </a:solidFill>
                      <a:latin typeface="+mn-ea"/>
                    </a:rPr>
                    <a:t>标题文字一</a:t>
                  </a:r>
                  <a:endParaRPr lang="zh-CN" altLang="en-US" sz="2000" spc="600">
                    <a:solidFill>
                      <a:schemeClr val="bg1"/>
                    </a:solidFill>
                    <a:latin typeface="+mn-ea"/>
                  </a:endParaRPr>
                </a:p>
              </p:txBody>
            </p:sp>
            <p:sp>
              <p:nvSpPr>
                <p:cNvPr id="168" name="文本框 167"/>
                <p:cNvSpPr txBox="1"/>
                <p:nvPr/>
              </p:nvSpPr>
              <p:spPr>
                <a:xfrm>
                  <a:off x="2082610" y="2300789"/>
                  <a:ext cx="369332" cy="1686688"/>
                </a:xfrm>
                <a:prstGeom prst="rect">
                  <a:avLst/>
                </a:prstGeom>
                <a:noFill/>
              </p:spPr>
              <p:txBody>
                <a:bodyPr vert="eaVert" wrap="square" rtlCol="0">
                  <a:spAutoFit/>
                </a:bodyPr>
                <a:lstStyle/>
                <a:p>
                  <a:r>
                    <a:rPr lang="en-US" altLang="zh-CN" sz="1200" spc="600" smtClean="0">
                      <a:solidFill>
                        <a:schemeClr val="bg1"/>
                      </a:solidFill>
                      <a:latin typeface="+mn-ea"/>
                    </a:rPr>
                    <a:t>APRT FOUR</a:t>
                  </a:r>
                  <a:endParaRPr lang="zh-CN" altLang="en-US" sz="1200" spc="600">
                    <a:solidFill>
                      <a:schemeClr val="bg1"/>
                    </a:solidFill>
                    <a:latin typeface="+mn-ea"/>
                  </a:endParaRPr>
                </a:p>
              </p:txBody>
            </p:sp>
          </p:grpSp>
          <p:sp>
            <p:nvSpPr>
              <p:cNvPr id="166" name="文本框 165"/>
              <p:cNvSpPr txBox="1"/>
              <p:nvPr/>
            </p:nvSpPr>
            <p:spPr>
              <a:xfrm>
                <a:off x="4012715" y="3236483"/>
                <a:ext cx="920764" cy="707886"/>
              </a:xfrm>
              <a:prstGeom prst="rect">
                <a:avLst/>
              </a:prstGeom>
              <a:noFill/>
            </p:spPr>
            <p:txBody>
              <a:bodyPr wrap="square" rtlCol="0">
                <a:spAutoFit/>
              </a:bodyPr>
              <a:lstStyle/>
              <a:p>
                <a:pPr algn="ctr"/>
                <a:r>
                  <a:rPr lang="zh-CN" altLang="en-US" sz="4000" smtClean="0">
                    <a:solidFill>
                      <a:schemeClr val="bg1"/>
                    </a:solidFill>
                    <a:latin typeface="方正清刻本悦宋简体" panose="02000000000000000000" pitchFamily="2" charset="-122"/>
                    <a:ea typeface="方正清刻本悦宋简体" panose="02000000000000000000" pitchFamily="2" charset="-122"/>
                  </a:rPr>
                  <a:t>肆</a:t>
                </a:r>
                <a:endParaRPr lang="zh-CN" altLang="en-US" sz="4000">
                  <a:solidFill>
                    <a:schemeClr val="bg1"/>
                  </a:solidFill>
                  <a:latin typeface="方正清刻本悦宋简体" panose="02000000000000000000" pitchFamily="2" charset="-122"/>
                  <a:ea typeface="方正清刻本悦宋简体" panose="02000000000000000000" pitchFamily="2" charset="-122"/>
                </a:endParaRPr>
              </a:p>
            </p:txBody>
          </p:sp>
        </p:grpSp>
      </p:grpSp>
      <p:pic>
        <p:nvPicPr>
          <p:cNvPr id="170" name="图片 16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281" y="634899"/>
            <a:ext cx="3278036" cy="486180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69"/>
                                        </p:tgtEl>
                                        <p:attrNameLst>
                                          <p:attrName>style.visibility</p:attrName>
                                        </p:attrNameLst>
                                      </p:cBhvr>
                                      <p:to>
                                        <p:strVal val="visible"/>
                                      </p:to>
                                    </p:set>
                                    <p:anim calcmode="lin" valueType="num">
                                      <p:cBhvr additive="base">
                                        <p:cTn id="11" dur="500" fill="hold"/>
                                        <p:tgtEl>
                                          <p:spTgt spid="169"/>
                                        </p:tgtEl>
                                        <p:attrNameLst>
                                          <p:attrName>ppt_x</p:attrName>
                                        </p:attrNameLst>
                                      </p:cBhvr>
                                      <p:tavLst>
                                        <p:tav tm="0">
                                          <p:val>
                                            <p:strVal val="#ppt_x"/>
                                          </p:val>
                                        </p:tav>
                                        <p:tav tm="100000">
                                          <p:val>
                                            <p:strVal val="#ppt_x"/>
                                          </p:val>
                                        </p:tav>
                                      </p:tavLst>
                                    </p:anim>
                                    <p:anim calcmode="lin" valueType="num">
                                      <p:cBhvr additive="base">
                                        <p:cTn id="12" dur="500" fill="hold"/>
                                        <p:tgtEl>
                                          <p:spTgt spid="16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0-#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90"/>
                                        </p:tgtEl>
                                        <p:attrNameLst>
                                          <p:attrName>style.visibility</p:attrName>
                                        </p:attrNameLst>
                                      </p:cBhvr>
                                      <p:to>
                                        <p:strVal val="visible"/>
                                      </p:to>
                                    </p:set>
                                    <p:anim calcmode="lin" valueType="num">
                                      <p:cBhvr additive="base">
                                        <p:cTn id="20" dur="500" fill="hold"/>
                                        <p:tgtEl>
                                          <p:spTgt spid="90"/>
                                        </p:tgtEl>
                                        <p:attrNameLst>
                                          <p:attrName>ppt_x</p:attrName>
                                        </p:attrNameLst>
                                      </p:cBhvr>
                                      <p:tavLst>
                                        <p:tav tm="0">
                                          <p:val>
                                            <p:strVal val="0-#ppt_w/2"/>
                                          </p:val>
                                        </p:tav>
                                        <p:tav tm="100000">
                                          <p:val>
                                            <p:strVal val="#ppt_x"/>
                                          </p:val>
                                        </p:tav>
                                      </p:tavLst>
                                    </p:anim>
                                    <p:anim calcmode="lin" valueType="num">
                                      <p:cBhvr additive="base">
                                        <p:cTn id="21" dur="500" fill="hold"/>
                                        <p:tgtEl>
                                          <p:spTgt spid="9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91"/>
                                        </p:tgtEl>
                                        <p:attrNameLst>
                                          <p:attrName>style.visibility</p:attrName>
                                        </p:attrNameLst>
                                      </p:cBhvr>
                                      <p:to>
                                        <p:strVal val="visible"/>
                                      </p:to>
                                    </p:set>
                                    <p:anim calcmode="lin" valueType="num">
                                      <p:cBhvr additive="base">
                                        <p:cTn id="24" dur="500" fill="hold"/>
                                        <p:tgtEl>
                                          <p:spTgt spid="91"/>
                                        </p:tgtEl>
                                        <p:attrNameLst>
                                          <p:attrName>ppt_x</p:attrName>
                                        </p:attrNameLst>
                                      </p:cBhvr>
                                      <p:tavLst>
                                        <p:tav tm="0">
                                          <p:val>
                                            <p:strVal val="0-#ppt_w/2"/>
                                          </p:val>
                                        </p:tav>
                                        <p:tav tm="100000">
                                          <p:val>
                                            <p:strVal val="#ppt_x"/>
                                          </p:val>
                                        </p:tav>
                                      </p:tavLst>
                                    </p:anim>
                                    <p:anim calcmode="lin" valueType="num">
                                      <p:cBhvr additive="base">
                                        <p:cTn id="25"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9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304800" y="-1371600"/>
            <a:ext cx="8229600" cy="10972800"/>
          </a:xfrm>
          <a:prstGeom prst="rect">
            <a:avLst/>
          </a:prstGeom>
        </p:spPr>
      </p:pic>
      <p:grpSp>
        <p:nvGrpSpPr>
          <p:cNvPr id="13" name="组合 12"/>
          <p:cNvGrpSpPr/>
          <p:nvPr/>
        </p:nvGrpSpPr>
        <p:grpSpPr>
          <a:xfrm>
            <a:off x="1839041" y="1689464"/>
            <a:ext cx="8513918" cy="3326672"/>
            <a:chOff x="1809719" y="1686531"/>
            <a:chExt cx="8513918" cy="3326672"/>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rcRect l="1898" t="896" r="39817" b="5792"/>
            <a:stretch>
              <a:fillRect/>
            </a:stretch>
          </p:blipFill>
          <p:spPr>
            <a:xfrm>
              <a:off x="1809719" y="1686531"/>
              <a:ext cx="3326672" cy="3326672"/>
            </a:xfrm>
            <a:custGeom>
              <a:avLst/>
              <a:gdLst>
                <a:gd name="connsiteX0" fmla="*/ 1663336 w 3326672"/>
                <a:gd name="connsiteY0" fmla="*/ 0 h 3326672"/>
                <a:gd name="connsiteX1" fmla="*/ 3326672 w 3326672"/>
                <a:gd name="connsiteY1" fmla="*/ 1663336 h 3326672"/>
                <a:gd name="connsiteX2" fmla="*/ 1663336 w 3326672"/>
                <a:gd name="connsiteY2" fmla="*/ 3326672 h 3326672"/>
                <a:gd name="connsiteX3" fmla="*/ 0 w 3326672"/>
                <a:gd name="connsiteY3" fmla="*/ 1663336 h 3326672"/>
                <a:gd name="connsiteX4" fmla="*/ 1663336 w 3326672"/>
                <a:gd name="connsiteY4" fmla="*/ 0 h 332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6672" h="3326672">
                  <a:moveTo>
                    <a:pt x="1663336" y="0"/>
                  </a:moveTo>
                  <a:cubicBezTo>
                    <a:pt x="2581971" y="0"/>
                    <a:pt x="3326672" y="744701"/>
                    <a:pt x="3326672" y="1663336"/>
                  </a:cubicBezTo>
                  <a:cubicBezTo>
                    <a:pt x="3326672" y="2581971"/>
                    <a:pt x="2581971" y="3326672"/>
                    <a:pt x="1663336" y="3326672"/>
                  </a:cubicBezTo>
                  <a:cubicBezTo>
                    <a:pt x="744701" y="3326672"/>
                    <a:pt x="0" y="2581971"/>
                    <a:pt x="0" y="1663336"/>
                  </a:cubicBezTo>
                  <a:cubicBezTo>
                    <a:pt x="0" y="744701"/>
                    <a:pt x="744701" y="0"/>
                    <a:pt x="1663336" y="0"/>
                  </a:cubicBezTo>
                  <a:close/>
                </a:path>
              </a:pathLst>
            </a:custGeom>
            <a:ln>
              <a:solidFill>
                <a:schemeClr val="bg1"/>
              </a:solidFill>
            </a:ln>
          </p:spPr>
        </p:pic>
        <p:grpSp>
          <p:nvGrpSpPr>
            <p:cNvPr id="5" name="组合 4"/>
            <p:cNvGrpSpPr/>
            <p:nvPr/>
          </p:nvGrpSpPr>
          <p:grpSpPr>
            <a:xfrm>
              <a:off x="6440364" y="1963177"/>
              <a:ext cx="3883273" cy="2931646"/>
              <a:chOff x="4154363" y="2051834"/>
              <a:chExt cx="3883273" cy="2931646"/>
            </a:xfrm>
          </p:grpSpPr>
          <p:sp>
            <p:nvSpPr>
              <p:cNvPr id="6" name="文本框 5"/>
              <p:cNvSpPr txBox="1"/>
              <p:nvPr/>
            </p:nvSpPr>
            <p:spPr>
              <a:xfrm>
                <a:off x="4154363" y="2238196"/>
                <a:ext cx="3883273" cy="2400657"/>
              </a:xfrm>
              <a:prstGeom prst="rect">
                <a:avLst/>
              </a:prstGeom>
              <a:noFill/>
            </p:spPr>
            <p:txBody>
              <a:bodyPr vert="horz" wrap="square" rtlCol="0">
                <a:spAutoFit/>
              </a:bodyPr>
              <a:lstStyle/>
              <a:p>
                <a:pPr algn="ctr"/>
                <a:r>
                  <a:rPr lang="zh-CN" altLang="en-US" sz="15000" smtClean="0">
                    <a:solidFill>
                      <a:schemeClr val="bg1"/>
                    </a:solidFill>
                    <a:latin typeface="方正清刻本悦宋简体" panose="02000000000000000000" pitchFamily="2" charset="-122"/>
                    <a:ea typeface="方正清刻本悦宋简体" panose="02000000000000000000" pitchFamily="2" charset="-122"/>
                  </a:rPr>
                  <a:t>壹</a:t>
                </a:r>
                <a:endParaRPr lang="zh-CN" altLang="en-US" sz="15000">
                  <a:solidFill>
                    <a:schemeClr val="bg1"/>
                  </a:solidFill>
                  <a:latin typeface="方正清刻本悦宋简体" panose="02000000000000000000" pitchFamily="2" charset="-122"/>
                  <a:ea typeface="方正清刻本悦宋简体" panose="02000000000000000000" pitchFamily="2" charset="-122"/>
                </a:endParaRPr>
              </a:p>
            </p:txBody>
          </p:sp>
          <p:sp>
            <p:nvSpPr>
              <p:cNvPr id="7" name="矩形 6"/>
              <p:cNvSpPr/>
              <p:nvPr/>
            </p:nvSpPr>
            <p:spPr>
              <a:xfrm>
                <a:off x="4873088" y="2051834"/>
                <a:ext cx="2445821" cy="293164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079483" y="4333664"/>
                <a:ext cx="2033032" cy="400110"/>
              </a:xfrm>
              <a:prstGeom prst="rect">
                <a:avLst/>
              </a:prstGeom>
              <a:noFill/>
            </p:spPr>
            <p:txBody>
              <a:bodyPr vert="horz" wrap="square" rtlCol="0">
                <a:spAutoFit/>
              </a:bodyPr>
              <a:lstStyle/>
              <a:p>
                <a:pPr algn="ctr"/>
                <a:r>
                  <a:rPr lang="en-US" altLang="zh-CN" sz="2000" spc="600" smtClean="0">
                    <a:solidFill>
                      <a:schemeClr val="bg1"/>
                    </a:solidFill>
                    <a:latin typeface="+mn-ea"/>
                  </a:rPr>
                  <a:t>APRT ONE</a:t>
                </a:r>
                <a:endParaRPr lang="zh-CN" altLang="en-US" sz="2000" spc="600">
                  <a:solidFill>
                    <a:schemeClr val="bg1"/>
                  </a:solidFill>
                  <a:latin typeface="+mn-ea"/>
                </a:endParaRPr>
              </a:p>
            </p:txBody>
          </p:sp>
        </p:grpSp>
      </p:grpSp>
      <p:pic>
        <p:nvPicPr>
          <p:cNvPr id="15" name="图片 14"/>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70447" y1="43210" x2="70447" y2="43210"/>
                        <a14:foregroundMark x1="66613" y1="51852" x2="65335" y2="51852"/>
                        <a14:foregroundMark x1="64058" y1="50617" x2="59585" y2="50000"/>
                        <a14:foregroundMark x1="66294" y1="56790" x2="61182" y2="58642"/>
                        <a14:foregroundMark x1="65655" y1="40741" x2="71725" y2="40123"/>
                        <a14:foregroundMark x1="41054" y1="13580" x2="50000" y2="20370"/>
                        <a14:foregroundMark x1="43930" y1="9259" x2="43930" y2="7407"/>
                        <a14:foregroundMark x1="51597" y1="27160" x2="54792" y2="28395"/>
                      </a14:backgroundRemoval>
                    </a14:imgEffect>
                  </a14:imgLayer>
                </a14:imgProps>
              </a:ext>
              <a:ext uri="{28A0092B-C50C-407E-A947-70E740481C1C}">
                <a14:useLocalDpi xmlns:a14="http://schemas.microsoft.com/office/drawing/2010/main" val="0"/>
              </a:ext>
            </a:extLst>
          </a:blip>
          <a:stretch>
            <a:fillRect/>
          </a:stretch>
        </p:blipFill>
        <p:spPr>
          <a:xfrm>
            <a:off x="-504313" y="609422"/>
            <a:ext cx="5962650" cy="30861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ackgroundRemoval t="0" b="100000" l="9953" r="89731">
                        <a14:foregroundMark x1="25750" y1="33043" x2="66509" y2="56522"/>
                        <a14:foregroundMark x1="58610" y1="28696" x2="39336" y2="61304"/>
                        <a14:foregroundMark x1="61137" y1="39565" x2="55766" y2="70000"/>
                        <a14:foregroundMark x1="57030" y1="37826" x2="57346" y2="67391"/>
                        <a14:foregroundMark x1="40284" y1="29565" x2="51659" y2="56087"/>
                        <a14:foregroundMark x1="48815" y1="32174" x2="51975" y2="54783"/>
                        <a14:foregroundMark x1="38073" y1="43478" x2="52923" y2="63478"/>
                        <a14:foregroundMark x1="37441" y1="50870" x2="51343" y2="61739"/>
                        <a14:foregroundMark x1="33649" y1="48261" x2="44708" y2="56522"/>
                      </a14:backgroundRemoval>
                    </a14:imgEffect>
                  </a14:imgLayer>
                </a14:imgProps>
              </a:ext>
              <a:ext uri="{28A0092B-C50C-407E-A947-70E740481C1C}">
                <a14:useLocalDpi xmlns:a14="http://schemas.microsoft.com/office/drawing/2010/main" val="0"/>
              </a:ext>
            </a:extLst>
          </a:blip>
          <a:stretch>
            <a:fillRect/>
          </a:stretch>
        </p:blipFill>
        <p:spPr>
          <a:xfrm>
            <a:off x="3214687" y="2476500"/>
            <a:ext cx="6029325" cy="4381500"/>
          </a:xfrm>
          <a:prstGeom prst="rect">
            <a:avLst/>
          </a:prstGeom>
        </p:spPr>
      </p:pic>
      <p:grpSp>
        <p:nvGrpSpPr>
          <p:cNvPr id="4" name="组合 3"/>
          <p:cNvGrpSpPr/>
          <p:nvPr/>
        </p:nvGrpSpPr>
        <p:grpSpPr>
          <a:xfrm>
            <a:off x="354164" y="2786365"/>
            <a:ext cx="2905280" cy="1285269"/>
            <a:chOff x="6257393" y="1604235"/>
            <a:chExt cx="5074804" cy="1285269"/>
          </a:xfrm>
        </p:grpSpPr>
        <p:sp>
          <p:nvSpPr>
            <p:cNvPr id="5"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ct val="0"/>
                </a:spcBef>
                <a:buNone/>
              </a:pPr>
              <a:r>
                <a:rPr lang="zh-CN" altLang="en-US">
                  <a:solidFill>
                    <a:schemeClr val="bg1"/>
                  </a:solidFill>
                  <a:latin typeface="+mn-ea"/>
                </a:rPr>
                <a:t>您的内容打在这里，或者通过复制您的文本后，在此框中选择粘贴，并选择只保留文字。</a:t>
              </a:r>
              <a:endParaRPr lang="en-US" altLang="zh-CN">
                <a:solidFill>
                  <a:schemeClr val="bg1"/>
                </a:solidFill>
                <a:latin typeface="+mn-ea"/>
                <a:cs typeface="Arial" panose="020B0604020202020204" pitchFamily="34" charset="0"/>
              </a:endParaRPr>
            </a:p>
          </p:txBody>
        </p:sp>
        <p:sp>
          <p:nvSpPr>
            <p:cNvPr id="6" name="文本框 5"/>
            <p:cNvSpPr txBox="1"/>
            <p:nvPr/>
          </p:nvSpPr>
          <p:spPr>
            <a:xfrm>
              <a:off x="7193266" y="1604235"/>
              <a:ext cx="3203057" cy="400110"/>
            </a:xfrm>
            <a:prstGeom prst="rect">
              <a:avLst/>
            </a:prstGeom>
            <a:noFill/>
          </p:spPr>
          <p:txBody>
            <a:bodyPr wrap="square" rtlCol="0">
              <a:spAutoFit/>
            </a:bodyPr>
            <a:lstStyle/>
            <a:p>
              <a:pPr algn="ctr"/>
              <a:r>
                <a:rPr lang="zh-CN" altLang="en-US" sz="2000">
                  <a:solidFill>
                    <a:schemeClr val="bg1"/>
                  </a:solidFill>
                  <a:latin typeface="+mn-ea"/>
                </a:rPr>
                <a:t>点击添加标题</a:t>
              </a:r>
              <a:endParaRPr lang="zh-CN" altLang="en-US" sz="2000">
                <a:solidFill>
                  <a:schemeClr val="bg1"/>
                </a:solidFill>
                <a:latin typeface="+mn-ea"/>
              </a:endParaRPr>
            </a:p>
          </p:txBody>
        </p:sp>
      </p:grpSp>
      <p:grpSp>
        <p:nvGrpSpPr>
          <p:cNvPr id="7" name="组合 6"/>
          <p:cNvGrpSpPr/>
          <p:nvPr/>
        </p:nvGrpSpPr>
        <p:grpSpPr>
          <a:xfrm>
            <a:off x="8856993" y="2786365"/>
            <a:ext cx="2905280" cy="1285269"/>
            <a:chOff x="6257393" y="1604235"/>
            <a:chExt cx="5074804" cy="1285269"/>
          </a:xfrm>
        </p:grpSpPr>
        <p:sp>
          <p:nvSpPr>
            <p:cNvPr id="8"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ct val="0"/>
                </a:spcBef>
                <a:buNone/>
              </a:pPr>
              <a:r>
                <a:rPr lang="zh-CN" altLang="en-US">
                  <a:solidFill>
                    <a:schemeClr val="bg1"/>
                  </a:solidFill>
                  <a:latin typeface="+mn-ea"/>
                </a:rPr>
                <a:t>您的内容打在这里，或者通过复制您的文本后，在此框中选择粘贴，并选择只保留文字。</a:t>
              </a:r>
              <a:endParaRPr lang="en-US" altLang="zh-CN">
                <a:solidFill>
                  <a:schemeClr val="bg1"/>
                </a:solidFill>
                <a:latin typeface="+mn-ea"/>
                <a:cs typeface="Arial" panose="020B0604020202020204" pitchFamily="34" charset="0"/>
              </a:endParaRPr>
            </a:p>
          </p:txBody>
        </p:sp>
        <p:sp>
          <p:nvSpPr>
            <p:cNvPr id="9" name="文本框 8"/>
            <p:cNvSpPr txBox="1"/>
            <p:nvPr/>
          </p:nvSpPr>
          <p:spPr>
            <a:xfrm>
              <a:off x="7193266" y="1604235"/>
              <a:ext cx="3203057" cy="400110"/>
            </a:xfrm>
            <a:prstGeom prst="rect">
              <a:avLst/>
            </a:prstGeom>
            <a:noFill/>
          </p:spPr>
          <p:txBody>
            <a:bodyPr wrap="square" rtlCol="0">
              <a:spAutoFit/>
            </a:bodyPr>
            <a:lstStyle/>
            <a:p>
              <a:pPr algn="ctr"/>
              <a:r>
                <a:rPr lang="zh-CN" altLang="en-US" sz="2000">
                  <a:solidFill>
                    <a:schemeClr val="bg1"/>
                  </a:solidFill>
                  <a:latin typeface="+mn-ea"/>
                </a:rPr>
                <a:t>点击添加标题</a:t>
              </a:r>
              <a:endParaRPr lang="zh-CN" altLang="en-US" sz="2000">
                <a:solidFill>
                  <a:schemeClr val="bg1"/>
                </a:solidFill>
                <a:latin typeface="+mn-ea"/>
              </a:endParaRPr>
            </a:p>
          </p:txBody>
        </p:sp>
      </p:grpSp>
      <p:grpSp>
        <p:nvGrpSpPr>
          <p:cNvPr id="10" name="组合 9"/>
          <p:cNvGrpSpPr/>
          <p:nvPr/>
        </p:nvGrpSpPr>
        <p:grpSpPr>
          <a:xfrm>
            <a:off x="4230587" y="391130"/>
            <a:ext cx="3730823" cy="1285269"/>
            <a:chOff x="6257393" y="1604235"/>
            <a:chExt cx="5074804" cy="1285269"/>
          </a:xfrm>
        </p:grpSpPr>
        <p:sp>
          <p:nvSpPr>
            <p:cNvPr id="11"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ct val="0"/>
                </a:spcBef>
                <a:buNone/>
              </a:pPr>
              <a:r>
                <a:rPr lang="zh-CN" altLang="en-US">
                  <a:solidFill>
                    <a:schemeClr val="bg1"/>
                  </a:solidFill>
                  <a:latin typeface="+mn-ea"/>
                </a:rPr>
                <a:t>您的内容打在这里，或者通过复制您的文本后，在此框中选择粘贴，并选择只保留文字。</a:t>
              </a:r>
              <a:endParaRPr lang="en-US" altLang="zh-CN">
                <a:solidFill>
                  <a:schemeClr val="bg1"/>
                </a:solidFill>
                <a:latin typeface="+mn-ea"/>
                <a:cs typeface="Arial" panose="020B0604020202020204" pitchFamily="34" charset="0"/>
              </a:endParaRPr>
            </a:p>
          </p:txBody>
        </p:sp>
        <p:sp>
          <p:nvSpPr>
            <p:cNvPr id="12" name="文本框 11"/>
            <p:cNvSpPr txBox="1"/>
            <p:nvPr/>
          </p:nvSpPr>
          <p:spPr>
            <a:xfrm>
              <a:off x="7193266" y="1604235"/>
              <a:ext cx="3203057" cy="400110"/>
            </a:xfrm>
            <a:prstGeom prst="rect">
              <a:avLst/>
            </a:prstGeom>
            <a:noFill/>
          </p:spPr>
          <p:txBody>
            <a:bodyPr wrap="square" rtlCol="0">
              <a:spAutoFit/>
            </a:bodyPr>
            <a:lstStyle/>
            <a:p>
              <a:pPr algn="ctr"/>
              <a:r>
                <a:rPr lang="zh-CN" altLang="en-US" sz="2000">
                  <a:solidFill>
                    <a:schemeClr val="bg1"/>
                  </a:solidFill>
                  <a:latin typeface="+mn-ea"/>
                </a:rPr>
                <a:t>点击添加标题</a:t>
              </a:r>
              <a:endParaRPr lang="zh-CN" altLang="en-US" sz="2000">
                <a:solidFill>
                  <a:schemeClr val="bg1"/>
                </a:solidFill>
                <a:latin typeface="+mn-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a:off x="-304800" y="-1371600"/>
            <a:ext cx="8229600" cy="10972800"/>
          </a:xfrm>
          <a:prstGeom prst="rect">
            <a:avLst/>
          </a:prstGeom>
        </p:spPr>
      </p:pic>
      <p:sp>
        <p:nvSpPr>
          <p:cNvPr id="4" name="Content Placeholder 2"/>
          <p:cNvSpPr txBox="1"/>
          <p:nvPr/>
        </p:nvSpPr>
        <p:spPr>
          <a:xfrm>
            <a:off x="3581795" y="2667642"/>
            <a:ext cx="6840014" cy="152271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200000"/>
              </a:lnSpc>
              <a:spcBef>
                <a:spcPct val="0"/>
              </a:spcBef>
              <a:buFont typeface="Wingdings" panose="05000000000000000000" pitchFamily="2" charset="2"/>
              <a:buChar char="l"/>
            </a:pPr>
            <a:r>
              <a:rPr lang="zh-CN" altLang="en-US" sz="1800" spc="300" smtClean="0">
                <a:solidFill>
                  <a:schemeClr val="bg1"/>
                </a:solidFill>
                <a:latin typeface="+mn-ea"/>
              </a:rPr>
              <a:t>内容</a:t>
            </a:r>
            <a:r>
              <a:rPr lang="zh-CN" altLang="en-US" sz="1800" spc="300">
                <a:solidFill>
                  <a:schemeClr val="bg1"/>
                </a:solidFill>
                <a:latin typeface="+mn-ea"/>
              </a:rPr>
              <a:t>打在这里，或者通过复制您的文本内容打</a:t>
            </a:r>
            <a:r>
              <a:rPr lang="zh-CN" altLang="en-US" sz="1800" spc="300" smtClean="0">
                <a:solidFill>
                  <a:schemeClr val="bg1"/>
                </a:solidFill>
                <a:latin typeface="+mn-ea"/>
              </a:rPr>
              <a:t>在</a:t>
            </a:r>
            <a:r>
              <a:rPr lang="en-US" altLang="zh-CN" sz="1600" spc="300" noProof="1">
                <a:solidFill>
                  <a:schemeClr val="bg1"/>
                </a:solidFill>
                <a:latin typeface="+mn-ea"/>
              </a:rPr>
              <a:t>Lorem Ipsum Dolor Sit Er Elit </a:t>
            </a:r>
            <a:r>
              <a:rPr lang="en-US" altLang="zh-CN" sz="1600" spc="300" noProof="1" smtClean="0">
                <a:solidFill>
                  <a:schemeClr val="bg1"/>
                </a:solidFill>
                <a:latin typeface="+mn-ea"/>
              </a:rPr>
              <a:t>LametConsecteta</a:t>
            </a:r>
            <a:endParaRPr lang="zh-CN" altLang="en-US" sz="1600" spc="300">
              <a:solidFill>
                <a:schemeClr val="bg1"/>
              </a:solidFill>
              <a:latin typeface="+mn-ea"/>
            </a:endParaRPr>
          </a:p>
        </p:txBody>
      </p:sp>
      <p:sp>
        <p:nvSpPr>
          <p:cNvPr id="5" name="Content Placeholder 2"/>
          <p:cNvSpPr txBox="1"/>
          <p:nvPr/>
        </p:nvSpPr>
        <p:spPr>
          <a:xfrm>
            <a:off x="4686236" y="1070423"/>
            <a:ext cx="6679601" cy="152271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200000"/>
              </a:lnSpc>
              <a:spcBef>
                <a:spcPct val="0"/>
              </a:spcBef>
              <a:buFont typeface="Wingdings" panose="05000000000000000000" pitchFamily="2" charset="2"/>
              <a:buChar char="l"/>
            </a:pPr>
            <a:r>
              <a:rPr lang="zh-CN" altLang="en-US" sz="1800" spc="300" smtClean="0">
                <a:solidFill>
                  <a:schemeClr val="bg1"/>
                </a:solidFill>
                <a:latin typeface="+mn-ea"/>
              </a:rPr>
              <a:t>内容</a:t>
            </a:r>
            <a:r>
              <a:rPr lang="zh-CN" altLang="en-US" sz="1800" spc="300">
                <a:solidFill>
                  <a:schemeClr val="bg1"/>
                </a:solidFill>
                <a:latin typeface="+mn-ea"/>
              </a:rPr>
              <a:t>打在这里，或者通过复制您的文本内容打</a:t>
            </a:r>
            <a:r>
              <a:rPr lang="zh-CN" altLang="en-US" sz="1800" spc="300" smtClean="0">
                <a:solidFill>
                  <a:schemeClr val="bg1"/>
                </a:solidFill>
                <a:latin typeface="+mn-ea"/>
              </a:rPr>
              <a:t>在</a:t>
            </a:r>
            <a:r>
              <a:rPr lang="en-US" altLang="zh-CN" sz="1600" spc="300" noProof="1" smtClean="0">
                <a:solidFill>
                  <a:schemeClr val="bg1"/>
                </a:solidFill>
                <a:latin typeface="+mn-ea"/>
              </a:rPr>
              <a:t>Lorem Ipsum Dolor Sit Er Elit Lamet,Consecteta</a:t>
            </a:r>
            <a:endParaRPr lang="zh-CN" altLang="en-US" sz="1600" spc="300">
              <a:solidFill>
                <a:schemeClr val="bg1"/>
              </a:solidFill>
              <a:latin typeface="+mn-ea"/>
            </a:endParaRPr>
          </a:p>
        </p:txBody>
      </p:sp>
      <p:sp>
        <p:nvSpPr>
          <p:cNvPr id="6" name="Content Placeholder 2"/>
          <p:cNvSpPr txBox="1"/>
          <p:nvPr/>
        </p:nvSpPr>
        <p:spPr>
          <a:xfrm>
            <a:off x="2389023" y="4264861"/>
            <a:ext cx="6653861" cy="152271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200000"/>
              </a:lnSpc>
              <a:spcBef>
                <a:spcPct val="0"/>
              </a:spcBef>
              <a:buFont typeface="Wingdings" panose="05000000000000000000" pitchFamily="2" charset="2"/>
              <a:buChar char="l"/>
            </a:pPr>
            <a:r>
              <a:rPr lang="zh-CN" altLang="en-US" sz="1800" spc="300" smtClean="0">
                <a:solidFill>
                  <a:schemeClr val="bg1"/>
                </a:solidFill>
                <a:latin typeface="+mn-ea"/>
              </a:rPr>
              <a:t>内容</a:t>
            </a:r>
            <a:r>
              <a:rPr lang="zh-CN" altLang="en-US" sz="1800" spc="300">
                <a:solidFill>
                  <a:schemeClr val="bg1"/>
                </a:solidFill>
                <a:latin typeface="+mn-ea"/>
              </a:rPr>
              <a:t>打在这里，或者通过复制您的文本内容打</a:t>
            </a:r>
            <a:r>
              <a:rPr lang="zh-CN" altLang="en-US" sz="1800" spc="300" smtClean="0">
                <a:solidFill>
                  <a:schemeClr val="bg1"/>
                </a:solidFill>
                <a:latin typeface="+mn-ea"/>
              </a:rPr>
              <a:t>在</a:t>
            </a:r>
            <a:r>
              <a:rPr lang="en-US" altLang="zh-CN" sz="1600" spc="300" noProof="1">
                <a:solidFill>
                  <a:schemeClr val="bg1"/>
                </a:solidFill>
                <a:latin typeface="+mn-ea"/>
              </a:rPr>
              <a:t>Lorem Ipsum Dolor Sit Er Elit Lamet,Consectetaur</a:t>
            </a:r>
            <a:endParaRPr lang="zh-CN" altLang="en-US" sz="1600" spc="300">
              <a:solidFill>
                <a:schemeClr val="bg1"/>
              </a:solidFill>
              <a:latin typeface="+mn-ea"/>
            </a:endParaRPr>
          </a:p>
        </p:txBody>
      </p:sp>
      <p:cxnSp>
        <p:nvCxnSpPr>
          <p:cNvPr id="7" name="直接连接符 6"/>
          <p:cNvCxnSpPr/>
          <p:nvPr/>
        </p:nvCxnSpPr>
        <p:spPr>
          <a:xfrm flipH="1">
            <a:off x="11199226" y="1314450"/>
            <a:ext cx="0" cy="5543550"/>
          </a:xfrm>
          <a:prstGeom prst="line">
            <a:avLst/>
          </a:prstGeom>
          <a:ln>
            <a:solidFill>
              <a:schemeClr val="bg1">
                <a:alpha val="39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1199226" y="1314450"/>
            <a:ext cx="402224" cy="2114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277879" y="758883"/>
            <a:ext cx="749780" cy="1222317"/>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168" y="2371725"/>
            <a:ext cx="753711" cy="1228725"/>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20367" y="833524"/>
            <a:ext cx="901691" cy="1469967"/>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16025" y="1892045"/>
            <a:ext cx="4921250" cy="3073911"/>
          </a:xfrm>
          <a:prstGeom prst="rect">
            <a:avLst/>
          </a:prstGeom>
        </p:spPr>
      </p:pic>
      <p:grpSp>
        <p:nvGrpSpPr>
          <p:cNvPr id="6" name="组合 5"/>
          <p:cNvGrpSpPr/>
          <p:nvPr/>
        </p:nvGrpSpPr>
        <p:grpSpPr>
          <a:xfrm>
            <a:off x="6425548" y="1940172"/>
            <a:ext cx="5118752" cy="2977657"/>
            <a:chOff x="6425548" y="1833859"/>
            <a:chExt cx="5118752" cy="2977657"/>
          </a:xfrm>
        </p:grpSpPr>
        <p:sp>
          <p:nvSpPr>
            <p:cNvPr id="3" name="文本框 2"/>
            <p:cNvSpPr txBox="1"/>
            <p:nvPr/>
          </p:nvSpPr>
          <p:spPr>
            <a:xfrm>
              <a:off x="6425548" y="1833859"/>
              <a:ext cx="3917409" cy="923330"/>
            </a:xfrm>
            <a:prstGeom prst="rect">
              <a:avLst/>
            </a:prstGeom>
            <a:noFill/>
          </p:spPr>
          <p:txBody>
            <a:bodyPr vert="horz" wrap="square" rtlCol="0">
              <a:spAutoFit/>
            </a:bodyPr>
            <a:lstStyle/>
            <a:p>
              <a:pPr algn="ctr"/>
              <a:r>
                <a:rPr lang="zh-CN" altLang="en-US" sz="5400" smtClean="0">
                  <a:solidFill>
                    <a:schemeClr val="bg1"/>
                  </a:solidFill>
                  <a:latin typeface="方正清刻本悦宋简体" panose="02000000000000000000" pitchFamily="2" charset="-122"/>
                  <a:ea typeface="方正清刻本悦宋简体" panose="02000000000000000000" pitchFamily="2" charset="-122"/>
                </a:rPr>
                <a:t>输入标题</a:t>
              </a:r>
              <a:endParaRPr lang="zh-CN" altLang="en-US" sz="5400">
                <a:solidFill>
                  <a:schemeClr val="bg1"/>
                </a:solidFill>
                <a:latin typeface="方正清刻本悦宋简体" panose="02000000000000000000" pitchFamily="2" charset="-122"/>
                <a:ea typeface="方正清刻本悦宋简体" panose="02000000000000000000" pitchFamily="2" charset="-122"/>
              </a:endParaRPr>
            </a:p>
          </p:txBody>
        </p:sp>
        <p:sp>
          <p:nvSpPr>
            <p:cNvPr id="4" name="Content Placeholder 2"/>
            <p:cNvSpPr txBox="1"/>
            <p:nvPr/>
          </p:nvSpPr>
          <p:spPr>
            <a:xfrm>
              <a:off x="6946779" y="2814339"/>
              <a:ext cx="4597521" cy="199717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ct val="0"/>
                </a:spcBef>
                <a:buNone/>
              </a:pPr>
              <a:r>
                <a:rPr lang="zh-CN" altLang="en-US" sz="1800" spc="600" smtClean="0">
                  <a:solidFill>
                    <a:schemeClr val="bg1"/>
                  </a:solidFill>
                  <a:latin typeface="+mn-ea"/>
                </a:rPr>
                <a:t>内容</a:t>
              </a:r>
              <a:r>
                <a:rPr lang="zh-CN" altLang="en-US" sz="1800" spc="600">
                  <a:solidFill>
                    <a:schemeClr val="bg1"/>
                  </a:solidFill>
                  <a:latin typeface="+mn-ea"/>
                </a:rPr>
                <a:t>打在这里，或者通过复制您的文本内容打在这里，或者通过复制您的</a:t>
              </a:r>
              <a:r>
                <a:rPr lang="zh-CN" altLang="en-US" sz="1800" spc="600" smtClean="0">
                  <a:solidFill>
                    <a:schemeClr val="bg1"/>
                  </a:solidFill>
                  <a:latin typeface="+mn-ea"/>
                </a:rPr>
                <a:t>文本在这里</a:t>
              </a:r>
              <a:r>
                <a:rPr lang="zh-CN" altLang="en-US" sz="1800" spc="600">
                  <a:solidFill>
                    <a:schemeClr val="bg1"/>
                  </a:solidFill>
                  <a:latin typeface="+mn-ea"/>
                </a:rPr>
                <a:t>。或者通过复制您的文本在这里。</a:t>
              </a:r>
              <a:endParaRPr lang="zh-CN" altLang="en-US" sz="1800" spc="600">
                <a:solidFill>
                  <a:schemeClr val="bg1"/>
                </a:solidFill>
                <a:latin typeface="+mn-ea"/>
              </a:endParaRPr>
            </a:p>
            <a:p>
              <a:pPr marL="0" indent="0" defTabSz="1450340">
                <a:lnSpc>
                  <a:spcPct val="150000"/>
                </a:lnSpc>
                <a:spcBef>
                  <a:spcPct val="0"/>
                </a:spcBef>
                <a:buNone/>
              </a:pPr>
              <a:endParaRPr lang="zh-CN" altLang="en-US" sz="1800" spc="600">
                <a:solidFill>
                  <a:schemeClr val="bg1"/>
                </a:solidFill>
                <a:latin typeface="+mn-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93005" y="1195513"/>
            <a:ext cx="8805991" cy="4434145"/>
            <a:chOff x="1693005" y="1769807"/>
            <a:chExt cx="8805991" cy="4434145"/>
          </a:xfrm>
        </p:grpSpPr>
        <p:cxnSp>
          <p:nvCxnSpPr>
            <p:cNvPr id="5" name="直接连接符 4"/>
            <p:cNvCxnSpPr/>
            <p:nvPr/>
          </p:nvCxnSpPr>
          <p:spPr>
            <a:xfrm>
              <a:off x="1936955" y="1769807"/>
              <a:ext cx="78461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36955" y="4458930"/>
              <a:ext cx="78461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2479427" y="2302518"/>
              <a:ext cx="7018892" cy="1353317"/>
              <a:chOff x="2479427" y="2302518"/>
              <a:chExt cx="7018892" cy="1353317"/>
            </a:xfrm>
            <a:blipFill dpi="0" rotWithShape="1">
              <a:blip r:embed="rId1"/>
              <a:stretch>
                <a:fillRect/>
              </a:stretch>
            </a:blipFill>
            <a:effectLst>
              <a:outerShdw blurRad="50800" dist="38100" dir="2700000" algn="tl" rotWithShape="0">
                <a:prstClr val="black">
                  <a:alpha val="40000"/>
                </a:prstClr>
              </a:outerShdw>
            </a:effectLst>
          </p:grpSpPr>
          <p:sp>
            <p:nvSpPr>
              <p:cNvPr id="10" name="矩形 9"/>
              <p:cNvSpPr/>
              <p:nvPr/>
            </p:nvSpPr>
            <p:spPr>
              <a:xfrm>
                <a:off x="2479427" y="2302518"/>
                <a:ext cx="1353316" cy="1353316"/>
              </a:xfrm>
              <a:prstGeom prst="rect">
                <a:avLst/>
              </a:prstGeom>
              <a:blipFill dpi="0" rotWithShape="1">
                <a:blip r:embed="rId2"/>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a:off x="4273219" y="2302518"/>
                <a:ext cx="1569848" cy="1353317"/>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283543" y="2302518"/>
                <a:ext cx="1353316" cy="1353316"/>
              </a:xfrm>
              <a:prstGeom prst="ellipse">
                <a:avLst/>
              </a:prstGeom>
              <a:blipFill dpi="0" rotWithShape="1">
                <a:blip r:embed="rId4"/>
                <a:tile tx="0" ty="0" sx="100000" sy="100000" flip="none" algn="b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正五边形 12"/>
              <p:cNvSpPr/>
              <p:nvPr/>
            </p:nvSpPr>
            <p:spPr>
              <a:xfrm>
                <a:off x="8077336" y="2302518"/>
                <a:ext cx="1420983" cy="1353316"/>
              </a:xfrm>
              <a:prstGeom prst="pentagon">
                <a:avLst/>
              </a:prstGeom>
              <a:blipFill dpi="0" rotWithShape="1">
                <a:blip r:embed="rId5"/>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3882933" y="4790232"/>
              <a:ext cx="4426134" cy="707886"/>
            </a:xfrm>
            <a:prstGeom prst="rect">
              <a:avLst/>
            </a:prstGeom>
            <a:noFill/>
          </p:spPr>
          <p:txBody>
            <a:bodyPr vert="horz" wrap="square" rtlCol="0">
              <a:spAutoFit/>
            </a:bodyPr>
            <a:lstStyle/>
            <a:p>
              <a:pPr algn="ctr"/>
              <a:r>
                <a:rPr lang="en-US" altLang="zh-CN" sz="4000" spc="60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4000" spc="600" smtClean="0">
                  <a:solidFill>
                    <a:schemeClr val="bg1"/>
                  </a:solidFill>
                  <a:latin typeface="方正清刻本悦宋简体" panose="02000000000000000000" pitchFamily="2" charset="-122"/>
                  <a:ea typeface="方正清刻本悦宋简体" panose="02000000000000000000" pitchFamily="2" charset="-122"/>
                </a:rPr>
                <a:t>输入你的标题</a:t>
              </a:r>
              <a:r>
                <a:rPr lang="en-US" altLang="zh-CN" sz="4000" spc="600" smtClean="0">
                  <a:solidFill>
                    <a:schemeClr val="bg1"/>
                  </a:solidFill>
                  <a:latin typeface="方正清刻本悦宋简体" panose="02000000000000000000" pitchFamily="2" charset="-122"/>
                  <a:ea typeface="方正清刻本悦宋简体" panose="02000000000000000000" pitchFamily="2" charset="-122"/>
                </a:rPr>
                <a:t>-</a:t>
              </a:r>
              <a:endParaRPr lang="zh-CN" altLang="en-US" sz="4000" spc="600">
                <a:solidFill>
                  <a:schemeClr val="bg1"/>
                </a:solidFill>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1693005" y="5498118"/>
              <a:ext cx="8805991" cy="705834"/>
            </a:xfrm>
            <a:prstGeom prst="rect">
              <a:avLst/>
            </a:prstGeom>
          </p:spPr>
          <p:txBody>
            <a:bodyPr wrap="square">
              <a:spAutoFit/>
            </a:bodyPr>
            <a:lstStyle/>
            <a:p>
              <a:pPr algn="ctr">
                <a:lnSpc>
                  <a:spcPct val="150000"/>
                </a:lnSpc>
              </a:pPr>
              <a:r>
                <a:rPr lang="en-US" altLang="zh-CN" sz="1400" spc="300" noProof="1" smtClean="0">
                  <a:solidFill>
                    <a:schemeClr val="bg1"/>
                  </a:solidFill>
                </a:rPr>
                <a:t>Lorem Ipsum Dolor Sit Er Elit Lamet, Consectetaur Cillium Adipisicing Pecu, Sed Do Eiusmod Tempor Incididunt Ut Labore Et Dolore Magna Aliqua</a:t>
              </a:r>
              <a:endParaRPr lang="zh-CN" altLang="en-US" sz="1400" spc="30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839041" y="1689464"/>
            <a:ext cx="8513918" cy="3326672"/>
            <a:chOff x="1809719" y="1686531"/>
            <a:chExt cx="8513918" cy="3326672"/>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1898" t="896" r="39817" b="5792"/>
            <a:stretch>
              <a:fillRect/>
            </a:stretch>
          </p:blipFill>
          <p:spPr>
            <a:xfrm>
              <a:off x="1809719" y="1686531"/>
              <a:ext cx="3326672" cy="3326672"/>
            </a:xfrm>
            <a:custGeom>
              <a:avLst/>
              <a:gdLst>
                <a:gd name="connsiteX0" fmla="*/ 1663336 w 3326672"/>
                <a:gd name="connsiteY0" fmla="*/ 0 h 3326672"/>
                <a:gd name="connsiteX1" fmla="*/ 3326672 w 3326672"/>
                <a:gd name="connsiteY1" fmla="*/ 1663336 h 3326672"/>
                <a:gd name="connsiteX2" fmla="*/ 1663336 w 3326672"/>
                <a:gd name="connsiteY2" fmla="*/ 3326672 h 3326672"/>
                <a:gd name="connsiteX3" fmla="*/ 0 w 3326672"/>
                <a:gd name="connsiteY3" fmla="*/ 1663336 h 3326672"/>
                <a:gd name="connsiteX4" fmla="*/ 1663336 w 3326672"/>
                <a:gd name="connsiteY4" fmla="*/ 0 h 332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6672" h="3326672">
                  <a:moveTo>
                    <a:pt x="1663336" y="0"/>
                  </a:moveTo>
                  <a:cubicBezTo>
                    <a:pt x="2581971" y="0"/>
                    <a:pt x="3326672" y="744701"/>
                    <a:pt x="3326672" y="1663336"/>
                  </a:cubicBezTo>
                  <a:cubicBezTo>
                    <a:pt x="3326672" y="2581971"/>
                    <a:pt x="2581971" y="3326672"/>
                    <a:pt x="1663336" y="3326672"/>
                  </a:cubicBezTo>
                  <a:cubicBezTo>
                    <a:pt x="744701" y="3326672"/>
                    <a:pt x="0" y="2581971"/>
                    <a:pt x="0" y="1663336"/>
                  </a:cubicBezTo>
                  <a:cubicBezTo>
                    <a:pt x="0" y="744701"/>
                    <a:pt x="744701" y="0"/>
                    <a:pt x="1663336" y="0"/>
                  </a:cubicBezTo>
                  <a:close/>
                </a:path>
              </a:pathLst>
            </a:custGeom>
            <a:ln>
              <a:solidFill>
                <a:schemeClr val="bg1"/>
              </a:solidFill>
            </a:ln>
          </p:spPr>
        </p:pic>
        <p:grpSp>
          <p:nvGrpSpPr>
            <p:cNvPr id="5" name="组合 4"/>
            <p:cNvGrpSpPr/>
            <p:nvPr/>
          </p:nvGrpSpPr>
          <p:grpSpPr>
            <a:xfrm>
              <a:off x="6440364" y="1963177"/>
              <a:ext cx="3883273" cy="2931646"/>
              <a:chOff x="4154363" y="2051834"/>
              <a:chExt cx="3883273" cy="2931646"/>
            </a:xfrm>
          </p:grpSpPr>
          <p:sp>
            <p:nvSpPr>
              <p:cNvPr id="6" name="文本框 5"/>
              <p:cNvSpPr txBox="1"/>
              <p:nvPr/>
            </p:nvSpPr>
            <p:spPr>
              <a:xfrm>
                <a:off x="4154363" y="2238196"/>
                <a:ext cx="3883273" cy="2400657"/>
              </a:xfrm>
              <a:prstGeom prst="rect">
                <a:avLst/>
              </a:prstGeom>
              <a:noFill/>
            </p:spPr>
            <p:txBody>
              <a:bodyPr vert="horz" wrap="square" rtlCol="0">
                <a:spAutoFit/>
              </a:bodyPr>
              <a:lstStyle/>
              <a:p>
                <a:pPr algn="ctr"/>
                <a:r>
                  <a:rPr lang="zh-CN" altLang="en-US" sz="15000">
                    <a:solidFill>
                      <a:schemeClr val="bg1"/>
                    </a:solidFill>
                    <a:latin typeface="方正清刻本悦宋简体" panose="02000000000000000000" pitchFamily="2" charset="-122"/>
                    <a:ea typeface="方正清刻本悦宋简体" panose="02000000000000000000" pitchFamily="2" charset="-122"/>
                  </a:rPr>
                  <a:t>贰</a:t>
                </a:r>
                <a:endParaRPr lang="zh-CN" altLang="en-US" sz="15000">
                  <a:solidFill>
                    <a:schemeClr val="bg1"/>
                  </a:solidFill>
                  <a:latin typeface="方正清刻本悦宋简体" panose="02000000000000000000" pitchFamily="2" charset="-122"/>
                  <a:ea typeface="方正清刻本悦宋简体" panose="02000000000000000000" pitchFamily="2" charset="-122"/>
                </a:endParaRPr>
              </a:p>
            </p:txBody>
          </p:sp>
          <p:sp>
            <p:nvSpPr>
              <p:cNvPr id="7" name="矩形 6"/>
              <p:cNvSpPr/>
              <p:nvPr/>
            </p:nvSpPr>
            <p:spPr>
              <a:xfrm>
                <a:off x="4873088" y="2051834"/>
                <a:ext cx="2445821" cy="293164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174733" y="4333664"/>
                <a:ext cx="2033032" cy="400110"/>
              </a:xfrm>
              <a:prstGeom prst="rect">
                <a:avLst/>
              </a:prstGeom>
              <a:noFill/>
            </p:spPr>
            <p:txBody>
              <a:bodyPr vert="horz" wrap="square" rtlCol="0">
                <a:spAutoFit/>
              </a:bodyPr>
              <a:lstStyle/>
              <a:p>
                <a:pPr algn="ctr"/>
                <a:r>
                  <a:rPr lang="en-US" altLang="zh-CN" sz="2000" spc="600" smtClean="0">
                    <a:solidFill>
                      <a:schemeClr val="bg1"/>
                    </a:solidFill>
                    <a:latin typeface="+mn-ea"/>
                  </a:rPr>
                  <a:t>APRT TWO</a:t>
                </a:r>
                <a:endParaRPr lang="zh-CN" altLang="en-US" sz="2000" spc="600">
                  <a:solidFill>
                    <a:schemeClr val="bg1"/>
                  </a:solidFill>
                  <a:latin typeface="+mn-ea"/>
                </a:endParaRPr>
              </a:p>
            </p:txBody>
          </p:sp>
        </p:grpSp>
      </p:gr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4800" y="-1371600"/>
            <a:ext cx="8229600" cy="10972800"/>
          </a:xfrm>
          <a:prstGeom prst="rect">
            <a:avLst/>
          </a:prstGeom>
        </p:spPr>
      </p:pic>
      <p:pic>
        <p:nvPicPr>
          <p:cNvPr id="10" name="图片 9"/>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70447" y1="43210" x2="70447" y2="43210"/>
                        <a14:foregroundMark x1="66613" y1="51852" x2="65335" y2="51852"/>
                        <a14:foregroundMark x1="64058" y1="50617" x2="59585" y2="50000"/>
                        <a14:foregroundMark x1="66294" y1="56790" x2="61182" y2="58642"/>
                        <a14:foregroundMark x1="65655" y1="40741" x2="71725" y2="40123"/>
                        <a14:foregroundMark x1="41054" y1="13580" x2="50000" y2="20370"/>
                        <a14:foregroundMark x1="43930" y1="9259" x2="43930" y2="7407"/>
                        <a14:foregroundMark x1="51597" y1="27160" x2="54792" y2="28395"/>
                      </a14:backgroundRemoval>
                    </a14:imgEffect>
                  </a14:imgLayer>
                </a14:imgProps>
              </a:ext>
              <a:ext uri="{28A0092B-C50C-407E-A947-70E740481C1C}">
                <a14:useLocalDpi xmlns:a14="http://schemas.microsoft.com/office/drawing/2010/main" val="0"/>
              </a:ext>
            </a:extLst>
          </a:blip>
          <a:stretch>
            <a:fillRect/>
          </a:stretch>
        </p:blipFill>
        <p:spPr>
          <a:xfrm>
            <a:off x="-504313" y="609422"/>
            <a:ext cx="5962650" cy="30861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a:extLst>
              <a:ext uri="{28A0092B-C50C-407E-A947-70E740481C1C}">
                <a14:useLocalDpi xmlns:a14="http://schemas.microsoft.com/office/drawing/2010/main" val="0"/>
              </a:ext>
            </a:extLst>
          </a:blip>
          <a:srcRect l="55736" t="12116" r="8098" b="29983"/>
          <a:stretch>
            <a:fillRect/>
          </a:stretch>
        </p:blipFill>
        <p:spPr>
          <a:xfrm>
            <a:off x="806813" y="4031860"/>
            <a:ext cx="2206172" cy="2206172"/>
          </a:xfrm>
          <a:custGeom>
            <a:avLst/>
            <a:gdLst>
              <a:gd name="connsiteX0" fmla="*/ 1103086 w 2206172"/>
              <a:gd name="connsiteY0" fmla="*/ 0 h 2206172"/>
              <a:gd name="connsiteX1" fmla="*/ 2206172 w 2206172"/>
              <a:gd name="connsiteY1" fmla="*/ 1103086 h 2206172"/>
              <a:gd name="connsiteX2" fmla="*/ 1103086 w 2206172"/>
              <a:gd name="connsiteY2" fmla="*/ 2206172 h 2206172"/>
              <a:gd name="connsiteX3" fmla="*/ 0 w 2206172"/>
              <a:gd name="connsiteY3" fmla="*/ 1103086 h 2206172"/>
              <a:gd name="connsiteX4" fmla="*/ 1103086 w 2206172"/>
              <a:gd name="connsiteY4" fmla="*/ 0 h 2206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172" h="2206172">
                <a:moveTo>
                  <a:pt x="1103086" y="0"/>
                </a:moveTo>
                <a:cubicBezTo>
                  <a:pt x="1712304" y="0"/>
                  <a:pt x="2206172" y="493868"/>
                  <a:pt x="2206172" y="1103086"/>
                </a:cubicBezTo>
                <a:cubicBezTo>
                  <a:pt x="2206172" y="1712304"/>
                  <a:pt x="1712304" y="2206172"/>
                  <a:pt x="1103086" y="2206172"/>
                </a:cubicBezTo>
                <a:cubicBezTo>
                  <a:pt x="493868" y="2206172"/>
                  <a:pt x="0" y="1712304"/>
                  <a:pt x="0" y="1103086"/>
                </a:cubicBezTo>
                <a:cubicBezTo>
                  <a:pt x="0" y="493868"/>
                  <a:pt x="493868" y="0"/>
                  <a:pt x="1103086" y="0"/>
                </a:cubicBezTo>
                <a:close/>
              </a:path>
            </a:pathLst>
          </a:custGeom>
        </p:spPr>
      </p:pic>
      <p:pic>
        <p:nvPicPr>
          <p:cNvPr id="20" name="图片 19"/>
          <p:cNvPicPr>
            <a:picLocks noChangeAspect="1"/>
          </p:cNvPicPr>
          <p:nvPr/>
        </p:nvPicPr>
        <p:blipFill>
          <a:blip r:embed="rId1">
            <a:extLst>
              <a:ext uri="{28A0092B-C50C-407E-A947-70E740481C1C}">
                <a14:useLocalDpi xmlns:a14="http://schemas.microsoft.com/office/drawing/2010/main" val="0"/>
              </a:ext>
            </a:extLst>
          </a:blip>
          <a:srcRect l="55736" t="12116" r="8098" b="29983"/>
          <a:stretch>
            <a:fillRect/>
          </a:stretch>
        </p:blipFill>
        <p:spPr>
          <a:xfrm>
            <a:off x="4079124" y="992721"/>
            <a:ext cx="3862741" cy="3862741"/>
          </a:xfrm>
          <a:custGeom>
            <a:avLst/>
            <a:gdLst>
              <a:gd name="connsiteX0" fmla="*/ 1103086 w 2206172"/>
              <a:gd name="connsiteY0" fmla="*/ 0 h 2206172"/>
              <a:gd name="connsiteX1" fmla="*/ 2206172 w 2206172"/>
              <a:gd name="connsiteY1" fmla="*/ 1103086 h 2206172"/>
              <a:gd name="connsiteX2" fmla="*/ 1103086 w 2206172"/>
              <a:gd name="connsiteY2" fmla="*/ 2206172 h 2206172"/>
              <a:gd name="connsiteX3" fmla="*/ 0 w 2206172"/>
              <a:gd name="connsiteY3" fmla="*/ 1103086 h 2206172"/>
              <a:gd name="connsiteX4" fmla="*/ 1103086 w 2206172"/>
              <a:gd name="connsiteY4" fmla="*/ 0 h 2206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172" h="2206172">
                <a:moveTo>
                  <a:pt x="1103086" y="0"/>
                </a:moveTo>
                <a:cubicBezTo>
                  <a:pt x="1712304" y="0"/>
                  <a:pt x="2206172" y="493868"/>
                  <a:pt x="2206172" y="1103086"/>
                </a:cubicBezTo>
                <a:cubicBezTo>
                  <a:pt x="2206172" y="1712304"/>
                  <a:pt x="1712304" y="2206172"/>
                  <a:pt x="1103086" y="2206172"/>
                </a:cubicBezTo>
                <a:cubicBezTo>
                  <a:pt x="493868" y="2206172"/>
                  <a:pt x="0" y="1712304"/>
                  <a:pt x="0" y="1103086"/>
                </a:cubicBezTo>
                <a:cubicBezTo>
                  <a:pt x="0" y="493868"/>
                  <a:pt x="493868" y="0"/>
                  <a:pt x="1103086" y="0"/>
                </a:cubicBezTo>
                <a:close/>
              </a:path>
            </a:pathLst>
          </a:custGeom>
        </p:spPr>
      </p:pic>
      <p:pic>
        <p:nvPicPr>
          <p:cNvPr id="21" name="图片 20"/>
          <p:cNvPicPr>
            <a:picLocks noChangeAspect="1"/>
          </p:cNvPicPr>
          <p:nvPr/>
        </p:nvPicPr>
        <p:blipFill>
          <a:blip r:embed="rId1">
            <a:extLst>
              <a:ext uri="{28A0092B-C50C-407E-A947-70E740481C1C}">
                <a14:useLocalDpi xmlns:a14="http://schemas.microsoft.com/office/drawing/2010/main" val="0"/>
              </a:ext>
            </a:extLst>
          </a:blip>
          <a:srcRect l="55736" t="12116" r="8098" b="29983"/>
          <a:stretch>
            <a:fillRect/>
          </a:stretch>
        </p:blipFill>
        <p:spPr>
          <a:xfrm>
            <a:off x="8968937" y="1330863"/>
            <a:ext cx="2206172" cy="2206172"/>
          </a:xfrm>
          <a:custGeom>
            <a:avLst/>
            <a:gdLst>
              <a:gd name="connsiteX0" fmla="*/ 1103086 w 2206172"/>
              <a:gd name="connsiteY0" fmla="*/ 0 h 2206172"/>
              <a:gd name="connsiteX1" fmla="*/ 2206172 w 2206172"/>
              <a:gd name="connsiteY1" fmla="*/ 1103086 h 2206172"/>
              <a:gd name="connsiteX2" fmla="*/ 1103086 w 2206172"/>
              <a:gd name="connsiteY2" fmla="*/ 2206172 h 2206172"/>
              <a:gd name="connsiteX3" fmla="*/ 0 w 2206172"/>
              <a:gd name="connsiteY3" fmla="*/ 1103086 h 2206172"/>
              <a:gd name="connsiteX4" fmla="*/ 1103086 w 2206172"/>
              <a:gd name="connsiteY4" fmla="*/ 0 h 2206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172" h="2206172">
                <a:moveTo>
                  <a:pt x="1103086" y="0"/>
                </a:moveTo>
                <a:cubicBezTo>
                  <a:pt x="1712304" y="0"/>
                  <a:pt x="2206172" y="493868"/>
                  <a:pt x="2206172" y="1103086"/>
                </a:cubicBezTo>
                <a:cubicBezTo>
                  <a:pt x="2206172" y="1712304"/>
                  <a:pt x="1712304" y="2206172"/>
                  <a:pt x="1103086" y="2206172"/>
                </a:cubicBezTo>
                <a:cubicBezTo>
                  <a:pt x="493868" y="2206172"/>
                  <a:pt x="0" y="1712304"/>
                  <a:pt x="0" y="1103086"/>
                </a:cubicBezTo>
                <a:cubicBezTo>
                  <a:pt x="0" y="493868"/>
                  <a:pt x="493868" y="0"/>
                  <a:pt x="1103086" y="0"/>
                </a:cubicBezTo>
                <a:close/>
              </a:path>
            </a:pathLst>
          </a:custGeom>
        </p:spPr>
      </p:pic>
      <p:grpSp>
        <p:nvGrpSpPr>
          <p:cNvPr id="2" name="组合 1"/>
          <p:cNvGrpSpPr/>
          <p:nvPr/>
        </p:nvGrpSpPr>
        <p:grpSpPr>
          <a:xfrm>
            <a:off x="8365777" y="3570195"/>
            <a:ext cx="3270655" cy="1285269"/>
            <a:chOff x="6257393" y="1604235"/>
            <a:chExt cx="5074804" cy="1285269"/>
          </a:xfrm>
        </p:grpSpPr>
        <p:sp>
          <p:nvSpPr>
            <p:cNvPr id="3"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ct val="0"/>
                </a:spcBef>
                <a:buNone/>
              </a:pPr>
              <a:r>
                <a:rPr lang="zh-CN" altLang="en-US" sz="1600">
                  <a:solidFill>
                    <a:schemeClr val="bg1"/>
                  </a:solidFill>
                  <a:latin typeface="+mn-ea"/>
                </a:rPr>
                <a:t>您的内容打在这里，或者通过复制您的文本后，在此框中选择粘贴，并选择只保留文字。</a:t>
              </a:r>
              <a:endParaRPr lang="en-US" altLang="zh-CN" sz="1600">
                <a:solidFill>
                  <a:schemeClr val="bg1"/>
                </a:solidFill>
                <a:latin typeface="+mn-ea"/>
                <a:cs typeface="Arial" panose="020B0604020202020204" pitchFamily="34" charset="0"/>
              </a:endParaRPr>
            </a:p>
          </p:txBody>
        </p:sp>
        <p:sp>
          <p:nvSpPr>
            <p:cNvPr id="4" name="文本框 3"/>
            <p:cNvSpPr txBox="1"/>
            <p:nvPr/>
          </p:nvSpPr>
          <p:spPr>
            <a:xfrm>
              <a:off x="7193267" y="1604235"/>
              <a:ext cx="3203057" cy="461665"/>
            </a:xfrm>
            <a:prstGeom prst="rect">
              <a:avLst/>
            </a:prstGeom>
            <a:noFill/>
          </p:spPr>
          <p:txBody>
            <a:bodyPr wrap="square" rtlCol="0">
              <a:spAutoFit/>
            </a:bodyPr>
            <a:lstStyle/>
            <a:p>
              <a:pPr algn="ctr"/>
              <a:r>
                <a:rPr lang="zh-CN" altLang="en-US" sz="2400">
                  <a:solidFill>
                    <a:schemeClr val="bg1"/>
                  </a:solidFill>
                  <a:latin typeface="+mn-ea"/>
                </a:rPr>
                <a:t>点击添加标题</a:t>
              </a:r>
              <a:endParaRPr lang="zh-CN" altLang="en-US" sz="2400">
                <a:solidFill>
                  <a:schemeClr val="bg1"/>
                </a:solidFill>
                <a:latin typeface="+mn-ea"/>
              </a:endParaRPr>
            </a:p>
          </p:txBody>
        </p:sp>
      </p:grpSp>
      <p:grpSp>
        <p:nvGrpSpPr>
          <p:cNvPr id="5" name="组合 4"/>
          <p:cNvGrpSpPr/>
          <p:nvPr/>
        </p:nvGrpSpPr>
        <p:grpSpPr>
          <a:xfrm>
            <a:off x="345490" y="2400789"/>
            <a:ext cx="3270655" cy="1285269"/>
            <a:chOff x="6257393" y="1604235"/>
            <a:chExt cx="5074804" cy="1285269"/>
          </a:xfrm>
        </p:grpSpPr>
        <p:sp>
          <p:nvSpPr>
            <p:cNvPr id="6" name="Content Placeholder 2"/>
            <p:cNvSpPr txBox="1"/>
            <p:nvPr/>
          </p:nvSpPr>
          <p:spPr>
            <a:xfrm>
              <a:off x="6257393"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ct val="0"/>
                </a:spcBef>
                <a:buNone/>
              </a:pPr>
              <a:r>
                <a:rPr lang="zh-CN" altLang="en-US" sz="1600">
                  <a:solidFill>
                    <a:schemeClr val="bg1"/>
                  </a:solidFill>
                  <a:latin typeface="+mn-ea"/>
                </a:rPr>
                <a:t>您的内容打在这里，或者通过复制您的文本后，在此框中选择粘贴，并选择只保留文字。</a:t>
              </a:r>
              <a:endParaRPr lang="en-US" altLang="zh-CN" sz="1600">
                <a:solidFill>
                  <a:schemeClr val="bg1"/>
                </a:solidFill>
                <a:latin typeface="+mn-ea"/>
                <a:cs typeface="Arial" panose="020B0604020202020204" pitchFamily="34" charset="0"/>
              </a:endParaRPr>
            </a:p>
          </p:txBody>
        </p:sp>
        <p:sp>
          <p:nvSpPr>
            <p:cNvPr id="7" name="文本框 6"/>
            <p:cNvSpPr txBox="1"/>
            <p:nvPr/>
          </p:nvSpPr>
          <p:spPr>
            <a:xfrm>
              <a:off x="7193267" y="1604235"/>
              <a:ext cx="3203057" cy="461665"/>
            </a:xfrm>
            <a:prstGeom prst="rect">
              <a:avLst/>
            </a:prstGeom>
            <a:noFill/>
          </p:spPr>
          <p:txBody>
            <a:bodyPr wrap="square" rtlCol="0">
              <a:spAutoFit/>
            </a:bodyPr>
            <a:lstStyle/>
            <a:p>
              <a:pPr algn="ctr"/>
              <a:r>
                <a:rPr lang="zh-CN" altLang="en-US" sz="2400">
                  <a:solidFill>
                    <a:schemeClr val="bg1"/>
                  </a:solidFill>
                  <a:latin typeface="+mn-ea"/>
                </a:rPr>
                <a:t>点击添加标题</a:t>
              </a:r>
              <a:endParaRPr lang="zh-CN" altLang="en-US" sz="2400">
                <a:solidFill>
                  <a:schemeClr val="bg1"/>
                </a:solidFill>
                <a:latin typeface="+mn-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rcRect l="15222" t="4330" r="31604" b="10540"/>
          <a:stretch>
            <a:fillRect/>
          </a:stretch>
        </p:blipFill>
        <p:spPr>
          <a:xfrm>
            <a:off x="6256412" y="1253317"/>
            <a:ext cx="4443519" cy="4443520"/>
          </a:xfrm>
          <a:custGeom>
            <a:avLst/>
            <a:gdLst>
              <a:gd name="connsiteX0" fmla="*/ 2221759 w 4443519"/>
              <a:gd name="connsiteY0" fmla="*/ 0 h 4443520"/>
              <a:gd name="connsiteX1" fmla="*/ 4443519 w 4443519"/>
              <a:gd name="connsiteY1" fmla="*/ 2221760 h 4443520"/>
              <a:gd name="connsiteX2" fmla="*/ 2221759 w 4443519"/>
              <a:gd name="connsiteY2" fmla="*/ 4443520 h 4443520"/>
              <a:gd name="connsiteX3" fmla="*/ 0 w 4443519"/>
              <a:gd name="connsiteY3" fmla="*/ 2221760 h 4443520"/>
            </a:gdLst>
            <a:ahLst/>
            <a:cxnLst>
              <a:cxn ang="0">
                <a:pos x="connsiteX0" y="connsiteY0"/>
              </a:cxn>
              <a:cxn ang="0">
                <a:pos x="connsiteX1" y="connsiteY1"/>
              </a:cxn>
              <a:cxn ang="0">
                <a:pos x="connsiteX2" y="connsiteY2"/>
              </a:cxn>
              <a:cxn ang="0">
                <a:pos x="connsiteX3" y="connsiteY3"/>
              </a:cxn>
            </a:cxnLst>
            <a:rect l="l" t="t" r="r" b="b"/>
            <a:pathLst>
              <a:path w="4443519" h="4443520">
                <a:moveTo>
                  <a:pt x="2221759" y="0"/>
                </a:moveTo>
                <a:lnTo>
                  <a:pt x="4443519" y="2221760"/>
                </a:lnTo>
                <a:lnTo>
                  <a:pt x="2221759" y="4443520"/>
                </a:lnTo>
                <a:lnTo>
                  <a:pt x="0" y="2221760"/>
                </a:lnTo>
                <a:close/>
              </a:path>
            </a:pathLst>
          </a:custGeom>
          <a:ln>
            <a:solidFill>
              <a:srgbClr val="FA5162"/>
            </a:solidFill>
          </a:ln>
        </p:spPr>
      </p:pic>
      <p:sp>
        <p:nvSpPr>
          <p:cNvPr id="5" name="矩形 4"/>
          <p:cNvSpPr/>
          <p:nvPr/>
        </p:nvSpPr>
        <p:spPr>
          <a:xfrm rot="18900000">
            <a:off x="471948" y="-736190"/>
            <a:ext cx="9024784" cy="9024784"/>
          </a:xfrm>
          <a:prstGeom prst="rect">
            <a:avLst/>
          </a:prstGeom>
          <a:noFill/>
          <a:ln>
            <a:solidFill>
              <a:srgbClr val="8B281E">
                <a:alpha val="3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8900000">
            <a:off x="8797605" y="-881118"/>
            <a:ext cx="3816827" cy="381682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265994" y="3117723"/>
            <a:ext cx="4426134" cy="707886"/>
          </a:xfrm>
          <a:prstGeom prst="rect">
            <a:avLst/>
          </a:prstGeom>
          <a:noFill/>
        </p:spPr>
        <p:txBody>
          <a:bodyPr vert="horz" wrap="square" rtlCol="0">
            <a:spAutoFit/>
          </a:bodyPr>
          <a:lstStyle/>
          <a:p>
            <a:pPr algn="ctr"/>
            <a:r>
              <a:rPr lang="zh-CN" altLang="en-US" sz="4000" spc="600" smtClean="0">
                <a:solidFill>
                  <a:schemeClr val="bg1"/>
                </a:solidFill>
                <a:latin typeface="方正清刻本悦宋简体" panose="02000000000000000000" pitchFamily="2" charset="-122"/>
                <a:ea typeface="方正清刻本悦宋简体" panose="02000000000000000000" pitchFamily="2" charset="-122"/>
              </a:rPr>
              <a:t>输入你的标题</a:t>
            </a:r>
            <a:endParaRPr lang="zh-CN" altLang="en-US" sz="4000" spc="600">
              <a:solidFill>
                <a:schemeClr val="bg1"/>
              </a:solidFill>
              <a:latin typeface="方正清刻本悦宋简体" panose="02000000000000000000" pitchFamily="2" charset="-122"/>
              <a:ea typeface="方正清刻本悦宋简体" panose="02000000000000000000" pitchFamily="2" charset="-122"/>
            </a:endParaRPr>
          </a:p>
        </p:txBody>
      </p:sp>
      <p:grpSp>
        <p:nvGrpSpPr>
          <p:cNvPr id="9" name="组合 8"/>
          <p:cNvGrpSpPr/>
          <p:nvPr/>
        </p:nvGrpSpPr>
        <p:grpSpPr>
          <a:xfrm>
            <a:off x="197755" y="2095833"/>
            <a:ext cx="5965531" cy="2920507"/>
            <a:chOff x="669705" y="2255315"/>
            <a:chExt cx="5965531" cy="2920507"/>
          </a:xfrm>
        </p:grpSpPr>
        <p:sp>
          <p:nvSpPr>
            <p:cNvPr id="10" name="文本框 9"/>
            <p:cNvSpPr txBox="1"/>
            <p:nvPr/>
          </p:nvSpPr>
          <p:spPr>
            <a:xfrm>
              <a:off x="669705" y="2255315"/>
              <a:ext cx="3917409" cy="923330"/>
            </a:xfrm>
            <a:prstGeom prst="rect">
              <a:avLst/>
            </a:prstGeom>
            <a:noFill/>
          </p:spPr>
          <p:txBody>
            <a:bodyPr vert="horz" wrap="square" rtlCol="0">
              <a:spAutoFit/>
            </a:bodyPr>
            <a:lstStyle/>
            <a:p>
              <a:pPr algn="ctr"/>
              <a:r>
                <a:rPr lang="zh-CN" altLang="en-US" sz="5400" smtClean="0">
                  <a:solidFill>
                    <a:schemeClr val="bg1"/>
                  </a:solidFill>
                  <a:latin typeface="方正清刻本悦宋简体" panose="02000000000000000000" pitchFamily="2" charset="-122"/>
                  <a:ea typeface="方正清刻本悦宋简体" panose="02000000000000000000" pitchFamily="2" charset="-122"/>
                </a:rPr>
                <a:t>输入标题</a:t>
              </a:r>
              <a:endParaRPr lang="zh-CN" altLang="en-US" sz="5400">
                <a:solidFill>
                  <a:schemeClr val="bg1"/>
                </a:solidFill>
                <a:latin typeface="方正清刻本悦宋简体" panose="02000000000000000000" pitchFamily="2" charset="-122"/>
                <a:ea typeface="方正清刻本悦宋简体" panose="02000000000000000000" pitchFamily="2" charset="-122"/>
              </a:endParaRPr>
            </a:p>
          </p:txBody>
        </p:sp>
        <p:sp>
          <p:nvSpPr>
            <p:cNvPr id="11" name="Content Placeholder 2"/>
            <p:cNvSpPr txBox="1"/>
            <p:nvPr/>
          </p:nvSpPr>
          <p:spPr>
            <a:xfrm>
              <a:off x="1133785" y="3178645"/>
              <a:ext cx="5501451" cy="199717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ct val="0"/>
                </a:spcBef>
                <a:buNone/>
              </a:pPr>
              <a:r>
                <a:rPr lang="zh-CN" altLang="en-US" sz="1800" spc="600" smtClean="0">
                  <a:solidFill>
                    <a:schemeClr val="bg1"/>
                  </a:solidFill>
                  <a:latin typeface="+mn-ea"/>
                </a:rPr>
                <a:t>内容</a:t>
              </a:r>
              <a:r>
                <a:rPr lang="zh-CN" altLang="en-US" sz="1800" spc="600">
                  <a:solidFill>
                    <a:schemeClr val="bg1"/>
                  </a:solidFill>
                  <a:latin typeface="+mn-ea"/>
                </a:rPr>
                <a:t>打在这里，或者通过复制您的文本内容打在这里，或者通过复制您的</a:t>
              </a:r>
              <a:r>
                <a:rPr lang="zh-CN" altLang="en-US" sz="1800" spc="600" smtClean="0">
                  <a:solidFill>
                    <a:schemeClr val="bg1"/>
                  </a:solidFill>
                  <a:latin typeface="+mn-ea"/>
                </a:rPr>
                <a:t>文本</a:t>
              </a:r>
              <a:endParaRPr lang="zh-CN" altLang="en-US" sz="1800" spc="600">
                <a:solidFill>
                  <a:schemeClr val="bg1"/>
                </a:solidFill>
                <a:latin typeface="+mn-ea"/>
              </a:endParaRPr>
            </a:p>
          </p:txBody>
        </p:sp>
        <p:grpSp>
          <p:nvGrpSpPr>
            <p:cNvPr id="12" name="组合 11"/>
            <p:cNvGrpSpPr/>
            <p:nvPr/>
          </p:nvGrpSpPr>
          <p:grpSpPr>
            <a:xfrm>
              <a:off x="1264865" y="4292341"/>
              <a:ext cx="1632914" cy="609600"/>
              <a:chOff x="1290265" y="4292341"/>
              <a:chExt cx="1632914" cy="609600"/>
            </a:xfrm>
          </p:grpSpPr>
          <p:sp>
            <p:nvSpPr>
              <p:cNvPr id="13" name="矩形 12"/>
              <p:cNvSpPr/>
              <p:nvPr/>
            </p:nvSpPr>
            <p:spPr>
              <a:xfrm>
                <a:off x="1290265" y="4292341"/>
                <a:ext cx="1632914"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16882" y="4370627"/>
                <a:ext cx="1555750" cy="400110"/>
              </a:xfrm>
              <a:prstGeom prst="rect">
                <a:avLst/>
              </a:prstGeom>
              <a:noFill/>
            </p:spPr>
            <p:txBody>
              <a:bodyPr wrap="square" rtlCol="0">
                <a:spAutoFit/>
              </a:bodyPr>
              <a:lstStyle/>
              <a:p>
                <a:pPr algn="ctr"/>
                <a:r>
                  <a:rPr lang="en-US" altLang="zh-CN" sz="2000" smtClean="0"/>
                  <a:t>READ MORE</a:t>
                </a:r>
                <a:endParaRPr lang="zh-CN" altLang="en-US" sz="2000"/>
              </a:p>
            </p:txBody>
          </p:sp>
        </p:grpSp>
      </p:grpSp>
      <p:sp>
        <p:nvSpPr>
          <p:cNvPr id="15" name="矩形 14"/>
          <p:cNvSpPr/>
          <p:nvPr/>
        </p:nvSpPr>
        <p:spPr>
          <a:xfrm rot="18900000">
            <a:off x="471948" y="-686783"/>
            <a:ext cx="9024784" cy="902478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69497" y="1402556"/>
            <a:ext cx="4229100" cy="4229100"/>
            <a:chOff x="435413" y="1402557"/>
            <a:chExt cx="4229100" cy="4229100"/>
          </a:xfrm>
        </p:grpSpPr>
        <p:grpSp>
          <p:nvGrpSpPr>
            <p:cNvPr id="3" name="组合 2"/>
            <p:cNvGrpSpPr/>
            <p:nvPr/>
          </p:nvGrpSpPr>
          <p:grpSpPr>
            <a:xfrm>
              <a:off x="435413" y="1402557"/>
              <a:ext cx="4229100" cy="4229100"/>
              <a:chOff x="3725591" y="877491"/>
              <a:chExt cx="4629150" cy="4629150"/>
            </a:xfrm>
          </p:grpSpPr>
          <p:sp>
            <p:nvSpPr>
              <p:cNvPr id="5" name="椭圆 4"/>
              <p:cNvSpPr/>
              <p:nvPr/>
            </p:nvSpPr>
            <p:spPr>
              <a:xfrm>
                <a:off x="3725591" y="877491"/>
                <a:ext cx="4629150" cy="4629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 name="椭圆 5"/>
              <p:cNvSpPr/>
              <p:nvPr/>
            </p:nvSpPr>
            <p:spPr>
              <a:xfrm>
                <a:off x="3830241" y="981751"/>
                <a:ext cx="4436268" cy="443626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4" name="Freeform 6"/>
            <p:cNvSpPr/>
            <p:nvPr/>
          </p:nvSpPr>
          <p:spPr bwMode="auto">
            <a:xfrm>
              <a:off x="2474631" y="5304558"/>
              <a:ext cx="9911" cy="5782"/>
            </a:xfrm>
            <a:custGeom>
              <a:avLst/>
              <a:gdLst>
                <a:gd name="T0" fmla="*/ 4 w 5"/>
                <a:gd name="T1" fmla="*/ 3 h 3"/>
                <a:gd name="T2" fmla="*/ 0 w 5"/>
                <a:gd name="T3" fmla="*/ 0 h 3"/>
                <a:gd name="T4" fmla="*/ 4 w 5"/>
                <a:gd name="T5" fmla="*/ 3 h 3"/>
              </a:gdLst>
              <a:ahLst/>
              <a:cxnLst>
                <a:cxn ang="0">
                  <a:pos x="T0" y="T1"/>
                </a:cxn>
                <a:cxn ang="0">
                  <a:pos x="T2" y="T3"/>
                </a:cxn>
                <a:cxn ang="0">
                  <a:pos x="T4" y="T5"/>
                </a:cxn>
              </a:cxnLst>
              <a:rect l="0" t="0" r="r" b="b"/>
              <a:pathLst>
                <a:path w="5" h="3">
                  <a:moveTo>
                    <a:pt x="4" y="3"/>
                  </a:moveTo>
                  <a:cubicBezTo>
                    <a:pt x="5" y="0"/>
                    <a:pt x="1" y="1"/>
                    <a:pt x="0" y="0"/>
                  </a:cubicBezTo>
                  <a:lnTo>
                    <a:pt x="4" y="3"/>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ea"/>
              </a:endParaRPr>
            </a:p>
          </p:txBody>
        </p:sp>
      </p:grpSp>
      <p:grpSp>
        <p:nvGrpSpPr>
          <p:cNvPr id="7" name="组合 6"/>
          <p:cNvGrpSpPr/>
          <p:nvPr/>
        </p:nvGrpSpPr>
        <p:grpSpPr>
          <a:xfrm>
            <a:off x="7606603" y="2380806"/>
            <a:ext cx="1954887" cy="2266527"/>
            <a:chOff x="1874163" y="1066800"/>
            <a:chExt cx="1954887" cy="1683968"/>
          </a:xfrm>
        </p:grpSpPr>
        <p:sp>
          <p:nvSpPr>
            <p:cNvPr id="8" name="文本框 7"/>
            <p:cNvSpPr txBox="1"/>
            <p:nvPr/>
          </p:nvSpPr>
          <p:spPr>
            <a:xfrm>
              <a:off x="1874163" y="1066800"/>
              <a:ext cx="430887" cy="1683968"/>
            </a:xfrm>
            <a:prstGeom prst="rect">
              <a:avLst/>
            </a:prstGeom>
            <a:noFill/>
          </p:spPr>
          <p:txBody>
            <a:bodyPr vert="eaVert" wrap="square" rtlCol="0">
              <a:spAutoFit/>
            </a:bodyPr>
            <a:lstStyle/>
            <a:p>
              <a:r>
                <a:rPr lang="zh-CN" altLang="en-US" sz="1600" spc="600">
                  <a:latin typeface="+mn-ea"/>
                </a:rPr>
                <a:t>晴岚萦转双溪畔</a:t>
              </a:r>
              <a:endParaRPr lang="zh-CN" altLang="en-US" sz="1600" spc="600">
                <a:latin typeface="+mn-ea"/>
              </a:endParaRPr>
            </a:p>
          </p:txBody>
        </p:sp>
        <p:sp>
          <p:nvSpPr>
            <p:cNvPr id="9" name="文本框 8"/>
            <p:cNvSpPr txBox="1"/>
            <p:nvPr/>
          </p:nvSpPr>
          <p:spPr>
            <a:xfrm>
              <a:off x="2382163" y="1066800"/>
              <a:ext cx="430887" cy="1683968"/>
            </a:xfrm>
            <a:prstGeom prst="rect">
              <a:avLst/>
            </a:prstGeom>
            <a:noFill/>
          </p:spPr>
          <p:txBody>
            <a:bodyPr vert="eaVert" wrap="square" rtlCol="0">
              <a:spAutoFit/>
            </a:bodyPr>
            <a:lstStyle/>
            <a:p>
              <a:r>
                <a:rPr lang="zh-CN" altLang="en-US" sz="1600" spc="600">
                  <a:latin typeface="+mn-ea"/>
                </a:rPr>
                <a:t>慧水潺潺</a:t>
              </a:r>
              <a:endParaRPr lang="zh-CN" altLang="en-US" sz="1600" spc="600">
                <a:latin typeface="+mn-ea"/>
              </a:endParaRPr>
            </a:p>
          </p:txBody>
        </p:sp>
        <p:sp>
          <p:nvSpPr>
            <p:cNvPr id="10" name="文本框 9"/>
            <p:cNvSpPr txBox="1"/>
            <p:nvPr/>
          </p:nvSpPr>
          <p:spPr>
            <a:xfrm>
              <a:off x="2890163" y="1066800"/>
              <a:ext cx="430887" cy="1683968"/>
            </a:xfrm>
            <a:prstGeom prst="rect">
              <a:avLst/>
            </a:prstGeom>
            <a:noFill/>
          </p:spPr>
          <p:txBody>
            <a:bodyPr vert="eaVert" wrap="square" rtlCol="0">
              <a:spAutoFit/>
            </a:bodyPr>
            <a:lstStyle/>
            <a:p>
              <a:r>
                <a:rPr lang="zh-CN" altLang="en-US" sz="1600" spc="600">
                  <a:latin typeface="+mn-ea"/>
                </a:rPr>
                <a:t>霜林醉染峰峦间</a:t>
              </a:r>
              <a:endParaRPr lang="zh-CN" altLang="en-US" sz="1600" spc="600">
                <a:latin typeface="+mn-ea"/>
              </a:endParaRPr>
            </a:p>
          </p:txBody>
        </p:sp>
        <p:sp>
          <p:nvSpPr>
            <p:cNvPr id="11" name="文本框 10"/>
            <p:cNvSpPr txBox="1"/>
            <p:nvPr/>
          </p:nvSpPr>
          <p:spPr>
            <a:xfrm>
              <a:off x="3398163" y="1066800"/>
              <a:ext cx="430887" cy="1683968"/>
            </a:xfrm>
            <a:prstGeom prst="rect">
              <a:avLst/>
            </a:prstGeom>
            <a:noFill/>
          </p:spPr>
          <p:txBody>
            <a:bodyPr vert="eaVert" wrap="square" rtlCol="0">
              <a:spAutoFit/>
            </a:bodyPr>
            <a:lstStyle/>
            <a:p>
              <a:r>
                <a:rPr lang="zh-CN" altLang="en-US" sz="1600" spc="600">
                  <a:latin typeface="+mn-ea"/>
                </a:rPr>
                <a:t>祥云淡淡</a:t>
              </a:r>
              <a:endParaRPr lang="zh-CN" altLang="en-US" sz="1600" spc="600">
                <a:latin typeface="+mn-ea"/>
              </a:endParaRPr>
            </a:p>
          </p:txBody>
        </p:sp>
        <p:cxnSp>
          <p:nvCxnSpPr>
            <p:cNvPr id="12" name="直接连接符 11"/>
            <p:cNvCxnSpPr/>
            <p:nvPr/>
          </p:nvCxnSpPr>
          <p:spPr>
            <a:xfrm flipH="1">
              <a:off x="2343607" y="1099243"/>
              <a:ext cx="0" cy="14666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2851607" y="1099243"/>
              <a:ext cx="0" cy="14666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3359607" y="1099243"/>
              <a:ext cx="0" cy="14666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1">
            <a:extLst>
              <a:ext uri="{BEBA8EAE-BF5A-486C-A8C5-ECC9F3942E4B}">
                <a14:imgProps xmlns:a14="http://schemas.microsoft.com/office/drawing/2010/main">
                  <a14:imgLayer r:embed="rId2">
                    <a14:imgEffect>
                      <a14:backgroundRemoval t="9605" b="100000" l="0" r="100000"/>
                    </a14:imgEffect>
                  </a14:imgLayer>
                </a14:imgProps>
              </a:ext>
              <a:ext uri="{28A0092B-C50C-407E-A947-70E740481C1C}">
                <a14:useLocalDpi xmlns:a14="http://schemas.microsoft.com/office/drawing/2010/main" val="0"/>
              </a:ext>
            </a:extLst>
          </a:blip>
          <a:stretch>
            <a:fillRect/>
          </a:stretch>
        </p:blipFill>
        <p:spPr>
          <a:xfrm>
            <a:off x="-1882217" y="1497806"/>
            <a:ext cx="8087500" cy="4364291"/>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rcRect l="42440" t="12541" r="4130" b="38722"/>
          <a:stretch>
            <a:fillRect/>
          </a:stretch>
        </p:blipFill>
        <p:spPr>
          <a:xfrm>
            <a:off x="-152400" y="-294968"/>
            <a:ext cx="4252452" cy="51717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3429000"/>
            <a:ext cx="1005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1257300" y="3257550"/>
            <a:ext cx="0" cy="24193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4400550" y="1181100"/>
            <a:ext cx="0" cy="24193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6915150" y="3257550"/>
            <a:ext cx="0" cy="24193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434841" y="4077461"/>
            <a:ext cx="2535854" cy="1520933"/>
            <a:chOff x="1562750" y="4361818"/>
            <a:chExt cx="2535854" cy="1520933"/>
          </a:xfrm>
        </p:grpSpPr>
        <p:sp>
          <p:nvSpPr>
            <p:cNvPr id="7" name="文本框 6"/>
            <p:cNvSpPr txBox="1"/>
            <p:nvPr/>
          </p:nvSpPr>
          <p:spPr>
            <a:xfrm>
              <a:off x="1562750" y="4361818"/>
              <a:ext cx="2432925" cy="461665"/>
            </a:xfrm>
            <a:prstGeom prst="rect">
              <a:avLst/>
            </a:prstGeom>
            <a:noFill/>
          </p:spPr>
          <p:txBody>
            <a:bodyPr vert="horz" wrap="square" rtlCol="0">
              <a:spAutoFit/>
            </a:bodyPr>
            <a:lstStyle/>
            <a:p>
              <a:r>
                <a:rPr lang="zh-CN" altLang="en-US" sz="2400" spc="300" smtClean="0">
                  <a:solidFill>
                    <a:schemeClr val="bg1"/>
                  </a:solidFill>
                  <a:latin typeface="+mn-ea"/>
                </a:rPr>
                <a:t>输入你的标题</a:t>
              </a:r>
              <a:endParaRPr lang="zh-CN" altLang="en-US" sz="2400" spc="300">
                <a:solidFill>
                  <a:schemeClr val="bg1"/>
                </a:solidFill>
                <a:latin typeface="+mn-ea"/>
              </a:endParaRPr>
            </a:p>
          </p:txBody>
        </p:sp>
        <p:sp>
          <p:nvSpPr>
            <p:cNvPr id="8" name="矩形 7"/>
            <p:cNvSpPr/>
            <p:nvPr/>
          </p:nvSpPr>
          <p:spPr>
            <a:xfrm>
              <a:off x="1562750" y="4820922"/>
              <a:ext cx="2535854" cy="1061829"/>
            </a:xfrm>
            <a:prstGeom prst="rect">
              <a:avLst/>
            </a:prstGeom>
          </p:spPr>
          <p:txBody>
            <a:bodyPr wrap="square">
              <a:spAutoFit/>
            </a:bodyPr>
            <a:lstStyle/>
            <a:p>
              <a:pPr>
                <a:lnSpc>
                  <a:spcPct val="150000"/>
                </a:lnSpc>
              </a:pPr>
              <a:r>
                <a:rPr lang="en-US" altLang="zh-CN" sz="1400" noProof="1">
                  <a:solidFill>
                    <a:schemeClr val="bg1"/>
                  </a:solidFill>
                  <a:latin typeface="+mn-ea"/>
                </a:rPr>
                <a:t>Lorem ipsum dolor sit er elit lamet, consectetaur cillium adipisicing pecu, sed </a:t>
              </a:r>
              <a:r>
                <a:rPr lang="en-US" altLang="zh-CN" sz="1400" noProof="1" smtClean="0">
                  <a:solidFill>
                    <a:schemeClr val="bg1"/>
                  </a:solidFill>
                  <a:latin typeface="+mn-ea"/>
                </a:rPr>
                <a:t>do</a:t>
              </a:r>
              <a:endParaRPr lang="zh-CN" altLang="en-US" sz="1400">
                <a:solidFill>
                  <a:schemeClr val="bg1"/>
                </a:solidFill>
                <a:latin typeface="+mn-ea"/>
              </a:endParaRPr>
            </a:p>
          </p:txBody>
        </p:sp>
      </p:grpSp>
      <p:grpSp>
        <p:nvGrpSpPr>
          <p:cNvPr id="9" name="组合 8"/>
          <p:cNvGrpSpPr/>
          <p:nvPr/>
        </p:nvGrpSpPr>
        <p:grpSpPr>
          <a:xfrm>
            <a:off x="4558506" y="1260368"/>
            <a:ext cx="2535854" cy="1520933"/>
            <a:chOff x="1562750" y="4361818"/>
            <a:chExt cx="2535854" cy="1520933"/>
          </a:xfrm>
        </p:grpSpPr>
        <p:sp>
          <p:nvSpPr>
            <p:cNvPr id="10" name="文本框 9"/>
            <p:cNvSpPr txBox="1"/>
            <p:nvPr/>
          </p:nvSpPr>
          <p:spPr>
            <a:xfrm>
              <a:off x="1562750" y="4361818"/>
              <a:ext cx="2432925" cy="461665"/>
            </a:xfrm>
            <a:prstGeom prst="rect">
              <a:avLst/>
            </a:prstGeom>
            <a:noFill/>
          </p:spPr>
          <p:txBody>
            <a:bodyPr vert="horz" wrap="square" rtlCol="0">
              <a:spAutoFit/>
            </a:bodyPr>
            <a:lstStyle/>
            <a:p>
              <a:r>
                <a:rPr lang="zh-CN" altLang="en-US" sz="2400" spc="300" smtClean="0">
                  <a:solidFill>
                    <a:schemeClr val="bg1"/>
                  </a:solidFill>
                  <a:latin typeface="+mn-ea"/>
                </a:rPr>
                <a:t>输入你的标题</a:t>
              </a:r>
              <a:endParaRPr lang="zh-CN" altLang="en-US" sz="2400" spc="300">
                <a:solidFill>
                  <a:schemeClr val="bg1"/>
                </a:solidFill>
                <a:latin typeface="+mn-ea"/>
              </a:endParaRPr>
            </a:p>
          </p:txBody>
        </p:sp>
        <p:sp>
          <p:nvSpPr>
            <p:cNvPr id="11" name="矩形 10"/>
            <p:cNvSpPr/>
            <p:nvPr/>
          </p:nvSpPr>
          <p:spPr>
            <a:xfrm>
              <a:off x="1562750" y="4820922"/>
              <a:ext cx="2535854" cy="1061829"/>
            </a:xfrm>
            <a:prstGeom prst="rect">
              <a:avLst/>
            </a:prstGeom>
          </p:spPr>
          <p:txBody>
            <a:bodyPr wrap="square">
              <a:spAutoFit/>
            </a:bodyPr>
            <a:lstStyle/>
            <a:p>
              <a:pPr>
                <a:lnSpc>
                  <a:spcPct val="150000"/>
                </a:lnSpc>
              </a:pPr>
              <a:r>
                <a:rPr lang="en-US" altLang="zh-CN" sz="1400" noProof="1">
                  <a:solidFill>
                    <a:schemeClr val="bg1"/>
                  </a:solidFill>
                  <a:latin typeface="+mn-ea"/>
                </a:rPr>
                <a:t>Lorem ipsum dolor sit er elit lamet, consectetaur cillium adipisicing pecu, sed </a:t>
              </a:r>
              <a:r>
                <a:rPr lang="en-US" altLang="zh-CN" sz="1400" noProof="1" smtClean="0">
                  <a:solidFill>
                    <a:schemeClr val="bg1"/>
                  </a:solidFill>
                  <a:latin typeface="+mn-ea"/>
                </a:rPr>
                <a:t>do</a:t>
              </a:r>
              <a:endParaRPr lang="zh-CN" altLang="en-US" sz="1400">
                <a:solidFill>
                  <a:schemeClr val="bg1"/>
                </a:solidFill>
                <a:latin typeface="+mn-ea"/>
              </a:endParaRPr>
            </a:p>
          </p:txBody>
        </p:sp>
      </p:grpSp>
      <p:grpSp>
        <p:nvGrpSpPr>
          <p:cNvPr id="12" name="组合 11"/>
          <p:cNvGrpSpPr/>
          <p:nvPr/>
        </p:nvGrpSpPr>
        <p:grpSpPr>
          <a:xfrm>
            <a:off x="7092690" y="4076700"/>
            <a:ext cx="2535854" cy="1520933"/>
            <a:chOff x="1562750" y="4361818"/>
            <a:chExt cx="2535854" cy="1520933"/>
          </a:xfrm>
        </p:grpSpPr>
        <p:sp>
          <p:nvSpPr>
            <p:cNvPr id="13" name="文本框 12"/>
            <p:cNvSpPr txBox="1"/>
            <p:nvPr/>
          </p:nvSpPr>
          <p:spPr>
            <a:xfrm>
              <a:off x="1562750" y="4361818"/>
              <a:ext cx="2432925" cy="461665"/>
            </a:xfrm>
            <a:prstGeom prst="rect">
              <a:avLst/>
            </a:prstGeom>
            <a:noFill/>
          </p:spPr>
          <p:txBody>
            <a:bodyPr vert="horz" wrap="square" rtlCol="0">
              <a:spAutoFit/>
            </a:bodyPr>
            <a:lstStyle/>
            <a:p>
              <a:r>
                <a:rPr lang="zh-CN" altLang="en-US" sz="2400" spc="300" smtClean="0">
                  <a:solidFill>
                    <a:schemeClr val="bg1"/>
                  </a:solidFill>
                  <a:latin typeface="+mn-ea"/>
                </a:rPr>
                <a:t>输入你的标题</a:t>
              </a:r>
              <a:endParaRPr lang="zh-CN" altLang="en-US" sz="2400" spc="300">
                <a:solidFill>
                  <a:schemeClr val="bg1"/>
                </a:solidFill>
                <a:latin typeface="+mn-ea"/>
              </a:endParaRPr>
            </a:p>
          </p:txBody>
        </p:sp>
        <p:sp>
          <p:nvSpPr>
            <p:cNvPr id="14" name="矩形 13"/>
            <p:cNvSpPr/>
            <p:nvPr/>
          </p:nvSpPr>
          <p:spPr>
            <a:xfrm>
              <a:off x="1562750" y="4820922"/>
              <a:ext cx="2535854" cy="1061829"/>
            </a:xfrm>
            <a:prstGeom prst="rect">
              <a:avLst/>
            </a:prstGeom>
          </p:spPr>
          <p:txBody>
            <a:bodyPr wrap="square">
              <a:spAutoFit/>
            </a:bodyPr>
            <a:lstStyle/>
            <a:p>
              <a:pPr>
                <a:lnSpc>
                  <a:spcPct val="150000"/>
                </a:lnSpc>
              </a:pPr>
              <a:r>
                <a:rPr lang="en-US" altLang="zh-CN" sz="1400" noProof="1">
                  <a:solidFill>
                    <a:schemeClr val="bg1"/>
                  </a:solidFill>
                  <a:latin typeface="+mn-ea"/>
                </a:rPr>
                <a:t>Lorem ipsum dolor sit er elit lamet, consectetaur cillium adipisicing pecu, sed </a:t>
              </a:r>
              <a:r>
                <a:rPr lang="en-US" altLang="zh-CN" sz="1400" noProof="1" smtClean="0">
                  <a:solidFill>
                    <a:schemeClr val="bg1"/>
                  </a:solidFill>
                  <a:latin typeface="+mn-ea"/>
                </a:rPr>
                <a:t>do</a:t>
              </a:r>
              <a:endParaRPr lang="zh-CN" altLang="en-US" sz="1400">
                <a:solidFill>
                  <a:schemeClr val="bg1"/>
                </a:solidFill>
                <a:latin typeface="+mn-ea"/>
              </a:endParaRPr>
            </a:p>
          </p:txBody>
        </p:sp>
      </p:gr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962535" y="895351"/>
            <a:ext cx="2543175" cy="37719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839041" y="1689464"/>
            <a:ext cx="8513918" cy="3326672"/>
            <a:chOff x="1809719" y="1686531"/>
            <a:chExt cx="8513918" cy="3326672"/>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1898" t="896" r="39817" b="5792"/>
            <a:stretch>
              <a:fillRect/>
            </a:stretch>
          </p:blipFill>
          <p:spPr>
            <a:xfrm>
              <a:off x="1809719" y="1686531"/>
              <a:ext cx="3326672" cy="3326672"/>
            </a:xfrm>
            <a:custGeom>
              <a:avLst/>
              <a:gdLst>
                <a:gd name="connsiteX0" fmla="*/ 1663336 w 3326672"/>
                <a:gd name="connsiteY0" fmla="*/ 0 h 3326672"/>
                <a:gd name="connsiteX1" fmla="*/ 3326672 w 3326672"/>
                <a:gd name="connsiteY1" fmla="*/ 1663336 h 3326672"/>
                <a:gd name="connsiteX2" fmla="*/ 1663336 w 3326672"/>
                <a:gd name="connsiteY2" fmla="*/ 3326672 h 3326672"/>
                <a:gd name="connsiteX3" fmla="*/ 0 w 3326672"/>
                <a:gd name="connsiteY3" fmla="*/ 1663336 h 3326672"/>
                <a:gd name="connsiteX4" fmla="*/ 1663336 w 3326672"/>
                <a:gd name="connsiteY4" fmla="*/ 0 h 332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6672" h="3326672">
                  <a:moveTo>
                    <a:pt x="1663336" y="0"/>
                  </a:moveTo>
                  <a:cubicBezTo>
                    <a:pt x="2581971" y="0"/>
                    <a:pt x="3326672" y="744701"/>
                    <a:pt x="3326672" y="1663336"/>
                  </a:cubicBezTo>
                  <a:cubicBezTo>
                    <a:pt x="3326672" y="2581971"/>
                    <a:pt x="2581971" y="3326672"/>
                    <a:pt x="1663336" y="3326672"/>
                  </a:cubicBezTo>
                  <a:cubicBezTo>
                    <a:pt x="744701" y="3326672"/>
                    <a:pt x="0" y="2581971"/>
                    <a:pt x="0" y="1663336"/>
                  </a:cubicBezTo>
                  <a:cubicBezTo>
                    <a:pt x="0" y="744701"/>
                    <a:pt x="744701" y="0"/>
                    <a:pt x="1663336" y="0"/>
                  </a:cubicBezTo>
                  <a:close/>
                </a:path>
              </a:pathLst>
            </a:custGeom>
            <a:ln>
              <a:solidFill>
                <a:schemeClr val="bg1"/>
              </a:solidFill>
            </a:ln>
          </p:spPr>
        </p:pic>
        <p:grpSp>
          <p:nvGrpSpPr>
            <p:cNvPr id="5" name="组合 4"/>
            <p:cNvGrpSpPr/>
            <p:nvPr/>
          </p:nvGrpSpPr>
          <p:grpSpPr>
            <a:xfrm>
              <a:off x="6440364" y="1963177"/>
              <a:ext cx="3883273" cy="2931646"/>
              <a:chOff x="4154363" y="2051834"/>
              <a:chExt cx="3883273" cy="2931646"/>
            </a:xfrm>
          </p:grpSpPr>
          <p:sp>
            <p:nvSpPr>
              <p:cNvPr id="6" name="文本框 5"/>
              <p:cNvSpPr txBox="1"/>
              <p:nvPr/>
            </p:nvSpPr>
            <p:spPr>
              <a:xfrm>
                <a:off x="4154363" y="2238196"/>
                <a:ext cx="3883273" cy="2400657"/>
              </a:xfrm>
              <a:prstGeom prst="rect">
                <a:avLst/>
              </a:prstGeom>
              <a:noFill/>
            </p:spPr>
            <p:txBody>
              <a:bodyPr vert="horz" wrap="square" rtlCol="0">
                <a:spAutoFit/>
              </a:bodyPr>
              <a:lstStyle/>
              <a:p>
                <a:pPr algn="ctr"/>
                <a:r>
                  <a:rPr lang="zh-CN" altLang="en-US" sz="15000" smtClean="0">
                    <a:solidFill>
                      <a:schemeClr val="bg1"/>
                    </a:solidFill>
                    <a:latin typeface="方正清刻本悦宋简体" panose="02000000000000000000" pitchFamily="2" charset="-122"/>
                    <a:ea typeface="方正清刻本悦宋简体" panose="02000000000000000000" pitchFamily="2" charset="-122"/>
                  </a:rPr>
                  <a:t>叁</a:t>
                </a:r>
                <a:endParaRPr lang="zh-CN" altLang="en-US" sz="15000">
                  <a:solidFill>
                    <a:schemeClr val="bg1"/>
                  </a:solidFill>
                  <a:latin typeface="方正清刻本悦宋简体" panose="02000000000000000000" pitchFamily="2" charset="-122"/>
                  <a:ea typeface="方正清刻本悦宋简体" panose="02000000000000000000" pitchFamily="2" charset="-122"/>
                </a:endParaRPr>
              </a:p>
            </p:txBody>
          </p:sp>
          <p:sp>
            <p:nvSpPr>
              <p:cNvPr id="7" name="矩形 6"/>
              <p:cNvSpPr/>
              <p:nvPr/>
            </p:nvSpPr>
            <p:spPr>
              <a:xfrm>
                <a:off x="4873088" y="2051834"/>
                <a:ext cx="2445821" cy="293164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136633" y="4333664"/>
                <a:ext cx="2033032" cy="400110"/>
              </a:xfrm>
              <a:prstGeom prst="rect">
                <a:avLst/>
              </a:prstGeom>
              <a:noFill/>
            </p:spPr>
            <p:txBody>
              <a:bodyPr vert="horz" wrap="square" rtlCol="0">
                <a:spAutoFit/>
              </a:bodyPr>
              <a:lstStyle/>
              <a:p>
                <a:pPr algn="ctr"/>
                <a:r>
                  <a:rPr lang="en-US" altLang="zh-CN" sz="2000" spc="600" smtClean="0">
                    <a:solidFill>
                      <a:schemeClr val="bg1"/>
                    </a:solidFill>
                    <a:latin typeface="+mn-ea"/>
                  </a:rPr>
                  <a:t>APRT THR</a:t>
                </a:r>
                <a:endParaRPr lang="zh-CN" altLang="en-US" sz="2000" spc="600">
                  <a:solidFill>
                    <a:schemeClr val="bg1"/>
                  </a:solidFill>
                  <a:latin typeface="+mn-ea"/>
                </a:endParaRPr>
              </a:p>
            </p:txBody>
          </p:sp>
        </p:grpSp>
      </p:gr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4800" y="-1371600"/>
            <a:ext cx="8229600" cy="10972800"/>
          </a:xfrm>
          <a:prstGeom prst="rect">
            <a:avLst/>
          </a:prstGeom>
        </p:spPr>
      </p:pic>
      <p:pic>
        <p:nvPicPr>
          <p:cNvPr id="10" name="图片 9"/>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70447" y1="43210" x2="70447" y2="43210"/>
                        <a14:foregroundMark x1="66613" y1="51852" x2="65335" y2="51852"/>
                        <a14:foregroundMark x1="64058" y1="50617" x2="59585" y2="50000"/>
                        <a14:foregroundMark x1="66294" y1="56790" x2="61182" y2="58642"/>
                        <a14:foregroundMark x1="65655" y1="40741" x2="71725" y2="40123"/>
                        <a14:foregroundMark x1="41054" y1="13580" x2="50000" y2="20370"/>
                        <a14:foregroundMark x1="43930" y1="9259" x2="43930" y2="7407"/>
                        <a14:foregroundMark x1="51597" y1="27160" x2="54792" y2="28395"/>
                      </a14:backgroundRemoval>
                    </a14:imgEffect>
                  </a14:imgLayer>
                </a14:imgProps>
              </a:ext>
              <a:ext uri="{28A0092B-C50C-407E-A947-70E740481C1C}">
                <a14:useLocalDpi xmlns:a14="http://schemas.microsoft.com/office/drawing/2010/main" val="0"/>
              </a:ext>
            </a:extLst>
          </a:blip>
          <a:stretch>
            <a:fillRect/>
          </a:stretch>
        </p:blipFill>
        <p:spPr>
          <a:xfrm>
            <a:off x="-504313" y="609422"/>
            <a:ext cx="5962650" cy="30861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57432" y="1601290"/>
            <a:ext cx="10077137" cy="3655421"/>
            <a:chOff x="763295" y="1221379"/>
            <a:chExt cx="10077137" cy="3655421"/>
          </a:xfrm>
        </p:grpSpPr>
        <p:graphicFrame>
          <p:nvGraphicFramePr>
            <p:cNvPr id="2" name="Chart 1"/>
            <p:cNvGraphicFramePr/>
            <p:nvPr/>
          </p:nvGraphicFramePr>
          <p:xfrm>
            <a:off x="763295" y="1221379"/>
            <a:ext cx="5565244" cy="3655421"/>
          </p:xfrm>
          <a:graphic>
            <a:graphicData uri="http://schemas.openxmlformats.org/drawingml/2006/chart">
              <c:chart xmlns:c="http://schemas.openxmlformats.org/drawingml/2006/chart" xmlns:r="http://schemas.openxmlformats.org/officeDocument/2006/relationships" r:id="rId1"/>
            </a:graphicData>
          </a:graphic>
        </p:graphicFrame>
        <p:grpSp>
          <p:nvGrpSpPr>
            <p:cNvPr id="8" name="组合 7"/>
            <p:cNvGrpSpPr/>
            <p:nvPr/>
          </p:nvGrpSpPr>
          <p:grpSpPr>
            <a:xfrm>
              <a:off x="6923023" y="1660914"/>
              <a:ext cx="3917409" cy="3066360"/>
              <a:chOff x="6923023" y="1660914"/>
              <a:chExt cx="3917409" cy="3066360"/>
            </a:xfrm>
          </p:grpSpPr>
          <p:sp>
            <p:nvSpPr>
              <p:cNvPr id="3" name="文本框 2"/>
              <p:cNvSpPr txBox="1"/>
              <p:nvPr/>
            </p:nvSpPr>
            <p:spPr>
              <a:xfrm>
                <a:off x="6923023" y="1806767"/>
                <a:ext cx="3917409" cy="923330"/>
              </a:xfrm>
              <a:prstGeom prst="rect">
                <a:avLst/>
              </a:prstGeom>
              <a:noFill/>
            </p:spPr>
            <p:txBody>
              <a:bodyPr vert="horz" wrap="square" rtlCol="0">
                <a:spAutoFit/>
              </a:bodyPr>
              <a:lstStyle/>
              <a:p>
                <a:pPr algn="ctr"/>
                <a:r>
                  <a:rPr lang="zh-CN" altLang="en-US" sz="5400" smtClean="0">
                    <a:solidFill>
                      <a:schemeClr val="bg1"/>
                    </a:solidFill>
                    <a:latin typeface="方正清刻本悦宋简体" panose="02000000000000000000" pitchFamily="2" charset="-122"/>
                    <a:ea typeface="方正清刻本悦宋简体" panose="02000000000000000000" pitchFamily="2" charset="-122"/>
                  </a:rPr>
                  <a:t>输入标题</a:t>
                </a:r>
                <a:endParaRPr lang="zh-CN" altLang="en-US" sz="5400">
                  <a:solidFill>
                    <a:schemeClr val="bg1"/>
                  </a:solidFill>
                  <a:latin typeface="方正清刻本悦宋简体" panose="02000000000000000000" pitchFamily="2" charset="-122"/>
                  <a:ea typeface="方正清刻本悦宋简体" panose="02000000000000000000" pitchFamily="2" charset="-122"/>
                </a:endParaRPr>
              </a:p>
            </p:txBody>
          </p:sp>
          <p:sp>
            <p:nvSpPr>
              <p:cNvPr id="4" name="Content Placeholder 2"/>
              <p:cNvSpPr txBox="1"/>
              <p:nvPr/>
            </p:nvSpPr>
            <p:spPr>
              <a:xfrm>
                <a:off x="7298612" y="2730097"/>
                <a:ext cx="3482853" cy="199717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ct val="0"/>
                  </a:spcBef>
                  <a:buNone/>
                </a:pPr>
                <a:r>
                  <a:rPr lang="zh-CN" altLang="en-US" sz="1800" spc="600" smtClean="0">
                    <a:solidFill>
                      <a:schemeClr val="bg1"/>
                    </a:solidFill>
                    <a:latin typeface="+mn-ea"/>
                  </a:rPr>
                  <a:t>内容</a:t>
                </a:r>
                <a:r>
                  <a:rPr lang="zh-CN" altLang="en-US" sz="1800" spc="600">
                    <a:solidFill>
                      <a:schemeClr val="bg1"/>
                    </a:solidFill>
                    <a:latin typeface="+mn-ea"/>
                  </a:rPr>
                  <a:t>打在这里，或者通过复制您的文本内容打在这里，或者通过复制您的</a:t>
                </a:r>
                <a:r>
                  <a:rPr lang="zh-CN" altLang="en-US" sz="1800" spc="600" smtClean="0">
                    <a:solidFill>
                      <a:schemeClr val="bg1"/>
                    </a:solidFill>
                    <a:latin typeface="+mn-ea"/>
                  </a:rPr>
                  <a:t>文本在这里。</a:t>
                </a:r>
                <a:endParaRPr lang="zh-CN" altLang="en-US" sz="1800" spc="600">
                  <a:solidFill>
                    <a:schemeClr val="bg1"/>
                  </a:solidFill>
                  <a:latin typeface="+mn-ea"/>
                </a:endParaRPr>
              </a:p>
            </p:txBody>
          </p:sp>
          <p:cxnSp>
            <p:nvCxnSpPr>
              <p:cNvPr id="5" name="直接连接符 4"/>
              <p:cNvCxnSpPr/>
              <p:nvPr/>
            </p:nvCxnSpPr>
            <p:spPr>
              <a:xfrm>
                <a:off x="7298612" y="1660914"/>
                <a:ext cx="32729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298612" y="4696548"/>
                <a:ext cx="32729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15736" y="1622850"/>
            <a:ext cx="11812256" cy="4131430"/>
            <a:chOff x="315736" y="1622850"/>
            <a:chExt cx="11812256" cy="4131430"/>
          </a:xfrm>
        </p:grpSpPr>
        <p:pic>
          <p:nvPicPr>
            <p:cNvPr id="16" name="图片 15"/>
            <p:cNvPicPr>
              <a:picLocks noChangeAspect="1"/>
            </p:cNvPicPr>
            <p:nvPr/>
          </p:nvPicPr>
          <p:blipFill>
            <a:blip r:embed="rId1">
              <a:extLst>
                <a:ext uri="{BEBA8EAE-BF5A-486C-A8C5-ECC9F3942E4B}">
                  <a14:imgProps xmlns:a14="http://schemas.microsoft.com/office/drawing/2010/main">
                    <a14:imgLayer r:embed="rId2">
                      <a14:imgEffect>
                        <a14:backgroundRemoval t="0" b="100000" l="9953" r="89731">
                          <a14:foregroundMark x1="25750" y1="33043" x2="66509" y2="56522"/>
                          <a14:foregroundMark x1="58610" y1="28696" x2="39336" y2="61304"/>
                          <a14:foregroundMark x1="61137" y1="39565" x2="55766" y2="70000"/>
                          <a14:foregroundMark x1="57030" y1="37826" x2="57346" y2="67391"/>
                          <a14:foregroundMark x1="40284" y1="29565" x2="51659" y2="56087"/>
                          <a14:foregroundMark x1="48815" y1="32174" x2="51975" y2="54783"/>
                          <a14:foregroundMark x1="38073" y1="43478" x2="52923" y2="63478"/>
                          <a14:foregroundMark x1="37441" y1="50870" x2="51343" y2="61739"/>
                          <a14:foregroundMark x1="33649" y1="48261" x2="44708" y2="56522"/>
                        </a14:backgroundRemoval>
                      </a14:imgEffect>
                    </a14:imgLayer>
                  </a14:imgProps>
                </a:ext>
                <a:ext uri="{28A0092B-C50C-407E-A947-70E740481C1C}">
                  <a14:useLocalDpi xmlns:a14="http://schemas.microsoft.com/office/drawing/2010/main" val="0"/>
                </a:ext>
              </a:extLst>
            </a:blip>
            <a:stretch>
              <a:fillRect/>
            </a:stretch>
          </p:blipFill>
          <p:spPr>
            <a:xfrm>
              <a:off x="3387355" y="1622850"/>
              <a:ext cx="5685207" cy="4131430"/>
            </a:xfrm>
            <a:prstGeom prst="rect">
              <a:avLst/>
            </a:prstGeom>
          </p:spPr>
        </p:pic>
        <p:sp>
          <p:nvSpPr>
            <p:cNvPr id="3" name="椭圆 2"/>
            <p:cNvSpPr/>
            <p:nvPr/>
          </p:nvSpPr>
          <p:spPr>
            <a:xfrm>
              <a:off x="4079251" y="4284165"/>
              <a:ext cx="935421" cy="935421"/>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3600">
                  <a:solidFill>
                    <a:schemeClr val="tx1"/>
                  </a:solidFill>
                  <a:latin typeface="方正清刻本悦宋简体" panose="02000000000000000000" pitchFamily="2" charset="-122"/>
                  <a:ea typeface="方正清刻本悦宋简体" panose="02000000000000000000" pitchFamily="2" charset="-122"/>
                </a:rPr>
                <a:t>贰</a:t>
              </a:r>
              <a:endParaRPr kumimoji="1" lang="zh-CN" altLang="en-US" sz="3600">
                <a:solidFill>
                  <a:schemeClr val="tx1"/>
                </a:solidFill>
                <a:latin typeface="方正清刻本悦宋简体" panose="02000000000000000000" pitchFamily="2" charset="-122"/>
                <a:ea typeface="方正清刻本悦宋简体" panose="02000000000000000000" pitchFamily="2" charset="-122"/>
              </a:endParaRPr>
            </a:p>
          </p:txBody>
        </p:sp>
        <p:sp>
          <p:nvSpPr>
            <p:cNvPr id="4" name="椭圆 3"/>
            <p:cNvSpPr/>
            <p:nvPr/>
          </p:nvSpPr>
          <p:spPr>
            <a:xfrm>
              <a:off x="7271705" y="3360471"/>
              <a:ext cx="1176124" cy="117612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3600">
                  <a:solidFill>
                    <a:schemeClr val="tx1"/>
                  </a:solidFill>
                  <a:latin typeface="方正清刻本悦宋简体" panose="02000000000000000000" pitchFamily="2" charset="-122"/>
                  <a:ea typeface="方正清刻本悦宋简体" panose="02000000000000000000" pitchFamily="2" charset="-122"/>
                </a:rPr>
                <a:t>叁</a:t>
              </a:r>
              <a:endParaRPr kumimoji="1" lang="en-US" altLang="en-US" sz="3600">
                <a:solidFill>
                  <a:schemeClr val="tx1"/>
                </a:solidFill>
                <a:latin typeface="方正清刻本悦宋简体" panose="02000000000000000000" pitchFamily="2" charset="-122"/>
                <a:ea typeface="方正清刻本悦宋简体" panose="02000000000000000000" pitchFamily="2" charset="-122"/>
              </a:endParaRPr>
            </a:p>
          </p:txBody>
        </p:sp>
        <p:sp>
          <p:nvSpPr>
            <p:cNvPr id="5" name="椭圆 4"/>
            <p:cNvSpPr/>
            <p:nvPr/>
          </p:nvSpPr>
          <p:spPr>
            <a:xfrm>
              <a:off x="4123625" y="2008834"/>
              <a:ext cx="855824" cy="85582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zh-CN" altLang="en-US" sz="3600">
                  <a:solidFill>
                    <a:schemeClr val="tx1"/>
                  </a:solidFill>
                  <a:latin typeface="方正清刻本悦宋简体" panose="02000000000000000000" pitchFamily="2" charset="-122"/>
                  <a:ea typeface="方正清刻本悦宋简体" panose="02000000000000000000" pitchFamily="2" charset="-122"/>
                </a:rPr>
                <a:t>壹</a:t>
              </a:r>
              <a:endParaRPr kumimoji="1" lang="en-US" altLang="en-US" sz="3600">
                <a:solidFill>
                  <a:schemeClr val="tx1"/>
                </a:solidFill>
                <a:latin typeface="方正清刻本悦宋简体" panose="02000000000000000000" pitchFamily="2" charset="-122"/>
                <a:ea typeface="方正清刻本悦宋简体" panose="02000000000000000000" pitchFamily="2" charset="-122"/>
              </a:endParaRPr>
            </a:p>
          </p:txBody>
        </p:sp>
        <p:grpSp>
          <p:nvGrpSpPr>
            <p:cNvPr id="6" name="组合 5"/>
            <p:cNvGrpSpPr/>
            <p:nvPr/>
          </p:nvGrpSpPr>
          <p:grpSpPr>
            <a:xfrm>
              <a:off x="8526427" y="3631415"/>
              <a:ext cx="3601565" cy="1285269"/>
              <a:chOff x="6251030" y="1604235"/>
              <a:chExt cx="5087530" cy="1285269"/>
            </a:xfrm>
          </p:grpSpPr>
          <p:sp>
            <p:nvSpPr>
              <p:cNvPr id="7"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ct val="0"/>
                  </a:spcBef>
                  <a:buNone/>
                </a:pPr>
                <a:r>
                  <a:rPr lang="zh-CN" altLang="en-US">
                    <a:solidFill>
                      <a:schemeClr val="bg1"/>
                    </a:solidFill>
                    <a:latin typeface="+mn-ea"/>
                  </a:rPr>
                  <a:t>您的内容打在这里，或者通过复制您的文本后，在此框中选择粘贴，并选择只保留文字</a:t>
                </a:r>
                <a:r>
                  <a:rPr lang="en-US" altLang="zh-CN">
                    <a:solidFill>
                      <a:schemeClr val="bg1"/>
                    </a:solidFill>
                    <a:latin typeface="+mn-ea"/>
                  </a:rPr>
                  <a:t>,</a:t>
                </a:r>
                <a:r>
                  <a:rPr lang="zh-CN" altLang="en-US">
                    <a:solidFill>
                      <a:schemeClr val="bg1"/>
                    </a:solidFill>
                    <a:latin typeface="+mn-ea"/>
                  </a:rPr>
                  <a:t>您的内容打在这里</a:t>
                </a:r>
                <a:endParaRPr lang="en-US" altLang="zh-CN">
                  <a:solidFill>
                    <a:schemeClr val="bg1"/>
                  </a:solidFill>
                  <a:latin typeface="+mn-ea"/>
                  <a:cs typeface="Arial" panose="020B0604020202020204" pitchFamily="34" charset="0"/>
                </a:endParaRPr>
              </a:p>
            </p:txBody>
          </p:sp>
          <p:sp>
            <p:nvSpPr>
              <p:cNvPr id="8" name="文本框 7"/>
              <p:cNvSpPr txBox="1"/>
              <p:nvPr/>
            </p:nvSpPr>
            <p:spPr>
              <a:xfrm>
                <a:off x="6251030" y="1604235"/>
                <a:ext cx="3203057" cy="400110"/>
              </a:xfrm>
              <a:prstGeom prst="rect">
                <a:avLst/>
              </a:prstGeom>
              <a:noFill/>
            </p:spPr>
            <p:txBody>
              <a:bodyPr wrap="square" rtlCol="0">
                <a:spAutoFit/>
              </a:bodyPr>
              <a:lstStyle/>
              <a:p>
                <a:r>
                  <a:rPr lang="zh-CN" altLang="en-US" sz="2000">
                    <a:solidFill>
                      <a:schemeClr val="bg1"/>
                    </a:solidFill>
                    <a:latin typeface="+mn-ea"/>
                  </a:rPr>
                  <a:t>点击添加标题</a:t>
                </a:r>
                <a:endParaRPr lang="zh-CN" altLang="en-US" sz="2000">
                  <a:solidFill>
                    <a:schemeClr val="bg1"/>
                  </a:solidFill>
                  <a:latin typeface="+mn-ea"/>
                </a:endParaRPr>
              </a:p>
            </p:txBody>
          </p:sp>
        </p:grpSp>
        <p:grpSp>
          <p:nvGrpSpPr>
            <p:cNvPr id="9" name="组合 8"/>
            <p:cNvGrpSpPr/>
            <p:nvPr/>
          </p:nvGrpSpPr>
          <p:grpSpPr>
            <a:xfrm>
              <a:off x="315736" y="1863575"/>
              <a:ext cx="3592556" cy="1285269"/>
              <a:chOff x="6263756" y="1604235"/>
              <a:chExt cx="5074804" cy="1285269"/>
            </a:xfrm>
          </p:grpSpPr>
          <p:sp>
            <p:nvSpPr>
              <p:cNvPr id="10"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a:lnSpc>
                    <a:spcPct val="150000"/>
                  </a:lnSpc>
                  <a:spcBef>
                    <a:spcPct val="0"/>
                  </a:spcBef>
                  <a:buNone/>
                </a:pPr>
                <a:r>
                  <a:rPr lang="zh-CN" altLang="en-US">
                    <a:solidFill>
                      <a:schemeClr val="bg1"/>
                    </a:solidFill>
                    <a:latin typeface="+mn-ea"/>
                  </a:rPr>
                  <a:t>您的内容打在这里，或者通过复制您的文本后，在此框中选择粘贴，并选择只保留文字</a:t>
                </a:r>
                <a:r>
                  <a:rPr lang="en-US" altLang="zh-CN">
                    <a:solidFill>
                      <a:schemeClr val="bg1"/>
                    </a:solidFill>
                    <a:latin typeface="+mn-ea"/>
                  </a:rPr>
                  <a:t>,</a:t>
                </a:r>
                <a:r>
                  <a:rPr lang="zh-CN" altLang="en-US">
                    <a:solidFill>
                      <a:schemeClr val="bg1"/>
                    </a:solidFill>
                    <a:latin typeface="+mn-ea"/>
                  </a:rPr>
                  <a:t>您的内容打在这里</a:t>
                </a:r>
                <a:endParaRPr lang="en-US" altLang="zh-CN">
                  <a:solidFill>
                    <a:schemeClr val="bg1"/>
                  </a:solidFill>
                  <a:latin typeface="+mn-ea"/>
                  <a:cs typeface="Arial" panose="020B0604020202020204" pitchFamily="34" charset="0"/>
                </a:endParaRPr>
              </a:p>
            </p:txBody>
          </p:sp>
          <p:sp>
            <p:nvSpPr>
              <p:cNvPr id="11" name="文本框 10"/>
              <p:cNvSpPr txBox="1"/>
              <p:nvPr/>
            </p:nvSpPr>
            <p:spPr>
              <a:xfrm>
                <a:off x="8135502" y="1604235"/>
                <a:ext cx="3203058" cy="400110"/>
              </a:xfrm>
              <a:prstGeom prst="rect">
                <a:avLst/>
              </a:prstGeom>
              <a:noFill/>
            </p:spPr>
            <p:txBody>
              <a:bodyPr wrap="square" rtlCol="0">
                <a:spAutoFit/>
              </a:bodyPr>
              <a:lstStyle/>
              <a:p>
                <a:pPr algn="r"/>
                <a:r>
                  <a:rPr lang="zh-CN" altLang="en-US" sz="2000">
                    <a:solidFill>
                      <a:schemeClr val="bg1"/>
                    </a:solidFill>
                    <a:latin typeface="+mn-ea"/>
                  </a:rPr>
                  <a:t>点击添加标题</a:t>
                </a:r>
                <a:endParaRPr lang="zh-CN" altLang="en-US" sz="2000">
                  <a:solidFill>
                    <a:schemeClr val="bg1"/>
                  </a:solidFill>
                  <a:latin typeface="+mn-ea"/>
                </a:endParaRPr>
              </a:p>
            </p:txBody>
          </p:sp>
        </p:grpSp>
        <p:grpSp>
          <p:nvGrpSpPr>
            <p:cNvPr id="12" name="组合 11"/>
            <p:cNvGrpSpPr/>
            <p:nvPr/>
          </p:nvGrpSpPr>
          <p:grpSpPr>
            <a:xfrm>
              <a:off x="399088" y="4109240"/>
              <a:ext cx="3592556" cy="1285269"/>
              <a:chOff x="6263756" y="1604235"/>
              <a:chExt cx="5074804" cy="1285269"/>
            </a:xfrm>
          </p:grpSpPr>
          <p:sp>
            <p:nvSpPr>
              <p:cNvPr id="13" name="Content Placeholder 2"/>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a:lnSpc>
                    <a:spcPct val="150000"/>
                  </a:lnSpc>
                  <a:spcBef>
                    <a:spcPct val="0"/>
                  </a:spcBef>
                  <a:buNone/>
                </a:pPr>
                <a:r>
                  <a:rPr lang="zh-CN" altLang="en-US">
                    <a:solidFill>
                      <a:schemeClr val="bg1"/>
                    </a:solidFill>
                    <a:latin typeface="+mn-ea"/>
                  </a:rPr>
                  <a:t>您的内容打在这里，或者通过复制您的文本后，在此框中选择粘贴，并选择只保留文字</a:t>
                </a:r>
                <a:r>
                  <a:rPr lang="en-US" altLang="zh-CN">
                    <a:solidFill>
                      <a:schemeClr val="bg1"/>
                    </a:solidFill>
                    <a:latin typeface="+mn-ea"/>
                  </a:rPr>
                  <a:t>,</a:t>
                </a:r>
                <a:r>
                  <a:rPr lang="zh-CN" altLang="en-US">
                    <a:solidFill>
                      <a:schemeClr val="bg1"/>
                    </a:solidFill>
                    <a:latin typeface="+mn-ea"/>
                  </a:rPr>
                  <a:t>您的内容打在这里</a:t>
                </a:r>
                <a:endParaRPr lang="en-US" altLang="zh-CN">
                  <a:solidFill>
                    <a:schemeClr val="bg1"/>
                  </a:solidFill>
                  <a:latin typeface="+mn-ea"/>
                  <a:cs typeface="Arial" panose="020B0604020202020204" pitchFamily="34" charset="0"/>
                </a:endParaRPr>
              </a:p>
            </p:txBody>
          </p:sp>
          <p:sp>
            <p:nvSpPr>
              <p:cNvPr id="14" name="文本框 13"/>
              <p:cNvSpPr txBox="1"/>
              <p:nvPr/>
            </p:nvSpPr>
            <p:spPr>
              <a:xfrm>
                <a:off x="8135502" y="1604235"/>
                <a:ext cx="3203058" cy="400110"/>
              </a:xfrm>
              <a:prstGeom prst="rect">
                <a:avLst/>
              </a:prstGeom>
              <a:noFill/>
            </p:spPr>
            <p:txBody>
              <a:bodyPr wrap="square" rtlCol="0">
                <a:spAutoFit/>
              </a:bodyPr>
              <a:lstStyle/>
              <a:p>
                <a:pPr algn="r"/>
                <a:r>
                  <a:rPr lang="zh-CN" altLang="en-US" sz="2000">
                    <a:solidFill>
                      <a:schemeClr val="bg1"/>
                    </a:solidFill>
                    <a:latin typeface="+mn-ea"/>
                  </a:rPr>
                  <a:t>点击添加标题</a:t>
                </a:r>
                <a:endParaRPr lang="zh-CN" altLang="en-US" sz="2000">
                  <a:solidFill>
                    <a:schemeClr val="bg1"/>
                  </a:solidFill>
                  <a:latin typeface="+mn-ea"/>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a:xfrm>
            <a:off x="3173517" y="1171715"/>
            <a:ext cx="5844967" cy="4825671"/>
            <a:chOff x="371" y="684"/>
            <a:chExt cx="3108" cy="2566"/>
          </a:xfrm>
          <a:blipFill dpi="0" rotWithShape="1">
            <a:blip r:embed="rId1"/>
            <a:tile tx="0" ty="0" sx="100000" sy="100000" flip="none" algn="tr"/>
          </a:blipFill>
        </p:grpSpPr>
        <p:sp>
          <p:nvSpPr>
            <p:cNvPr id="3" name="Freeform 5"/>
            <p:cNvSpPr/>
            <p:nvPr/>
          </p:nvSpPr>
          <p:spPr bwMode="auto">
            <a:xfrm>
              <a:off x="1675" y="717"/>
              <a:ext cx="1362" cy="1159"/>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6"/>
            <p:cNvSpPr/>
            <p:nvPr/>
          </p:nvSpPr>
          <p:spPr bwMode="auto">
            <a:xfrm>
              <a:off x="1414" y="1501"/>
              <a:ext cx="870" cy="735"/>
            </a:xfrm>
            <a:custGeom>
              <a:avLst/>
              <a:gdLst>
                <a:gd name="T0" fmla="*/ 268 w 456"/>
                <a:gd name="T1" fmla="*/ 154 h 386"/>
                <a:gd name="T2" fmla="*/ 258 w 456"/>
                <a:gd name="T3" fmla="*/ 160 h 386"/>
                <a:gd name="T4" fmla="*/ 222 w 456"/>
                <a:gd name="T5" fmla="*/ 128 h 386"/>
                <a:gd name="T6" fmla="*/ 196 w 456"/>
                <a:gd name="T7" fmla="*/ 107 h 386"/>
                <a:gd name="T8" fmla="*/ 199 w 456"/>
                <a:gd name="T9" fmla="*/ 78 h 386"/>
                <a:gd name="T10" fmla="*/ 170 w 456"/>
                <a:gd name="T11" fmla="*/ 86 h 386"/>
                <a:gd name="T12" fmla="*/ 148 w 456"/>
                <a:gd name="T13" fmla="*/ 58 h 386"/>
                <a:gd name="T14" fmla="*/ 138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2 w 456"/>
                <a:gd name="T27" fmla="*/ 92 h 386"/>
                <a:gd name="T28" fmla="*/ 33 w 456"/>
                <a:gd name="T29" fmla="*/ 119 h 386"/>
                <a:gd name="T30" fmla="*/ 56 w 456"/>
                <a:gd name="T31" fmla="*/ 127 h 386"/>
                <a:gd name="T32" fmla="*/ 112 w 456"/>
                <a:gd name="T33" fmla="*/ 150 h 386"/>
                <a:gd name="T34" fmla="*/ 152 w 456"/>
                <a:gd name="T35" fmla="*/ 142 h 386"/>
                <a:gd name="T36" fmla="*/ 186 w 456"/>
                <a:gd name="T37" fmla="*/ 156 h 386"/>
                <a:gd name="T38" fmla="*/ 216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3 h 386"/>
                <a:gd name="T50" fmla="*/ 250 w 456"/>
                <a:gd name="T51" fmla="*/ 352 h 386"/>
                <a:gd name="T52" fmla="*/ 262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5 h 386"/>
                <a:gd name="T66" fmla="*/ 364 w 456"/>
                <a:gd name="T67" fmla="*/ 357 h 386"/>
                <a:gd name="T68" fmla="*/ 368 w 456"/>
                <a:gd name="T69" fmla="*/ 350 h 386"/>
                <a:gd name="T70" fmla="*/ 383 w 456"/>
                <a:gd name="T71" fmla="*/ 324 h 386"/>
                <a:gd name="T72" fmla="*/ 385 w 456"/>
                <a:gd name="T73" fmla="*/ 307 h 386"/>
                <a:gd name="T74" fmla="*/ 400 w 456"/>
                <a:gd name="T75" fmla="*/ 290 h 386"/>
                <a:gd name="T76" fmla="*/ 423 w 456"/>
                <a:gd name="T77" fmla="*/ 286 h 386"/>
                <a:gd name="T78" fmla="*/ 446 w 456"/>
                <a:gd name="T79" fmla="*/ 278 h 386"/>
                <a:gd name="T80" fmla="*/ 453 w 456"/>
                <a:gd name="T81" fmla="*/ 244 h 386"/>
                <a:gd name="T82" fmla="*/ 412 w 456"/>
                <a:gd name="T83" fmla="*/ 218 h 386"/>
                <a:gd name="T84" fmla="*/ 396 w 456"/>
                <a:gd name="T85" fmla="*/ 246 h 386"/>
                <a:gd name="T86" fmla="*/ 408 w 456"/>
                <a:gd name="T87" fmla="*/ 255 h 386"/>
                <a:gd name="T88" fmla="*/ 406 w 456"/>
                <a:gd name="T89" fmla="*/ 270 h 386"/>
                <a:gd name="T90" fmla="*/ 389 w 456"/>
                <a:gd name="T91" fmla="*/ 275 h 386"/>
                <a:gd name="T92" fmla="*/ 374 w 456"/>
                <a:gd name="T93" fmla="*/ 284 h 386"/>
                <a:gd name="T94" fmla="*/ 363 w 456"/>
                <a:gd name="T95" fmla="*/ 273 h 386"/>
                <a:gd name="T96" fmla="*/ 356 w 456"/>
                <a:gd name="T97" fmla="*/ 256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6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p:nvPr/>
          </p:nvSpPr>
          <p:spPr bwMode="auto">
            <a:xfrm>
              <a:off x="2032" y="1756"/>
              <a:ext cx="175" cy="289"/>
            </a:xfrm>
            <a:custGeom>
              <a:avLst/>
              <a:gdLst>
                <a:gd name="T0" fmla="*/ 46 w 92"/>
                <a:gd name="T1" fmla="*/ 29 h 152"/>
                <a:gd name="T2" fmla="*/ 46 w 92"/>
                <a:gd name="T3" fmla="*/ 43 h 152"/>
                <a:gd name="T4" fmla="*/ 42 w 92"/>
                <a:gd name="T5" fmla="*/ 54 h 152"/>
                <a:gd name="T6" fmla="*/ 38 w 92"/>
                <a:gd name="T7" fmla="*/ 62 h 152"/>
                <a:gd name="T8" fmla="*/ 37 w 92"/>
                <a:gd name="T9" fmla="*/ 61 h 152"/>
                <a:gd name="T10" fmla="*/ 22 w 92"/>
                <a:gd name="T11" fmla="*/ 65 h 152"/>
                <a:gd name="T12" fmla="*/ 6 w 92"/>
                <a:gd name="T13" fmla="*/ 67 h 152"/>
                <a:gd name="T14" fmla="*/ 4 w 92"/>
                <a:gd name="T15" fmla="*/ 70 h 152"/>
                <a:gd name="T16" fmla="*/ 19 w 92"/>
                <a:gd name="T17" fmla="*/ 72 h 152"/>
                <a:gd name="T18" fmla="*/ 20 w 92"/>
                <a:gd name="T19" fmla="*/ 72 h 152"/>
                <a:gd name="T20" fmla="*/ 24 w 92"/>
                <a:gd name="T21" fmla="*/ 81 h 152"/>
                <a:gd name="T22" fmla="*/ 30 w 92"/>
                <a:gd name="T23" fmla="*/ 92 h 152"/>
                <a:gd name="T24" fmla="*/ 35 w 92"/>
                <a:gd name="T25" fmla="*/ 108 h 152"/>
                <a:gd name="T26" fmla="*/ 36 w 92"/>
                <a:gd name="T27" fmla="*/ 108 h 152"/>
                <a:gd name="T28" fmla="*/ 38 w 92"/>
                <a:gd name="T29" fmla="*/ 116 h 152"/>
                <a:gd name="T30" fmla="*/ 36 w 92"/>
                <a:gd name="T31" fmla="*/ 124 h 152"/>
                <a:gd name="T32" fmla="*/ 36 w 92"/>
                <a:gd name="T33" fmla="*/ 132 h 152"/>
                <a:gd name="T34" fmla="*/ 50 w 92"/>
                <a:gd name="T35" fmla="*/ 140 h 152"/>
                <a:gd name="T36" fmla="*/ 58 w 92"/>
                <a:gd name="T37" fmla="*/ 151 h 152"/>
                <a:gd name="T38" fmla="*/ 62 w 92"/>
                <a:gd name="T39" fmla="*/ 152 h 152"/>
                <a:gd name="T40" fmla="*/ 61 w 92"/>
                <a:gd name="T41" fmla="*/ 139 h 152"/>
                <a:gd name="T42" fmla="*/ 70 w 92"/>
                <a:gd name="T43" fmla="*/ 134 h 152"/>
                <a:gd name="T44" fmla="*/ 71 w 92"/>
                <a:gd name="T45" fmla="*/ 134 h 152"/>
                <a:gd name="T46" fmla="*/ 72 w 92"/>
                <a:gd name="T47" fmla="*/ 134 h 152"/>
                <a:gd name="T48" fmla="*/ 78 w 92"/>
                <a:gd name="T49" fmla="*/ 133 h 152"/>
                <a:gd name="T50" fmla="*/ 79 w 92"/>
                <a:gd name="T51" fmla="*/ 122 h 152"/>
                <a:gd name="T52" fmla="*/ 74 w 92"/>
                <a:gd name="T53" fmla="*/ 116 h 152"/>
                <a:gd name="T54" fmla="*/ 69 w 92"/>
                <a:gd name="T55" fmla="*/ 116 h 152"/>
                <a:gd name="T56" fmla="*/ 66 w 92"/>
                <a:gd name="T57" fmla="*/ 105 h 152"/>
                <a:gd name="T58" fmla="*/ 68 w 92"/>
                <a:gd name="T59" fmla="*/ 84 h 152"/>
                <a:gd name="T60" fmla="*/ 82 w 92"/>
                <a:gd name="T61" fmla="*/ 80 h 152"/>
                <a:gd name="T62" fmla="*/ 92 w 92"/>
                <a:gd name="T63" fmla="*/ 54 h 152"/>
                <a:gd name="T64" fmla="*/ 84 w 92"/>
                <a:gd name="T65" fmla="*/ 48 h 152"/>
                <a:gd name="T66" fmla="*/ 83 w 92"/>
                <a:gd name="T67" fmla="*/ 48 h 152"/>
                <a:gd name="T68" fmla="*/ 76 w 92"/>
                <a:gd name="T69" fmla="*/ 48 h 152"/>
                <a:gd name="T70" fmla="*/ 72 w 92"/>
                <a:gd name="T71" fmla="*/ 42 h 152"/>
                <a:gd name="T72" fmla="*/ 71 w 92"/>
                <a:gd name="T73" fmla="*/ 42 h 152"/>
                <a:gd name="T74" fmla="*/ 73 w 92"/>
                <a:gd name="T75" fmla="*/ 26 h 152"/>
                <a:gd name="T76" fmla="*/ 76 w 92"/>
                <a:gd name="T77" fmla="*/ 18 h 152"/>
                <a:gd name="T78" fmla="*/ 78 w 92"/>
                <a:gd name="T79" fmla="*/ 10 h 152"/>
                <a:gd name="T80" fmla="*/ 64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8"/>
            <p:cNvSpPr/>
            <p:nvPr/>
          </p:nvSpPr>
          <p:spPr bwMode="auto">
            <a:xfrm>
              <a:off x="371" y="995"/>
              <a:ext cx="1243" cy="938"/>
            </a:xfrm>
            <a:custGeom>
              <a:avLst/>
              <a:gdLst>
                <a:gd name="T0" fmla="*/ 639 w 652"/>
                <a:gd name="T1" fmla="*/ 228 h 493"/>
                <a:gd name="T2" fmla="*/ 612 w 652"/>
                <a:gd name="T3" fmla="*/ 204 h 493"/>
                <a:gd name="T4" fmla="*/ 596 w 652"/>
                <a:gd name="T5" fmla="*/ 184 h 493"/>
                <a:gd name="T6" fmla="*/ 520 w 652"/>
                <a:gd name="T7" fmla="*/ 166 h 493"/>
                <a:gd name="T8" fmla="*/ 524 w 652"/>
                <a:gd name="T9" fmla="*/ 90 h 493"/>
                <a:gd name="T10" fmla="*/ 470 w 652"/>
                <a:gd name="T11" fmla="*/ 25 h 493"/>
                <a:gd name="T12" fmla="*/ 443 w 652"/>
                <a:gd name="T13" fmla="*/ 7 h 493"/>
                <a:gd name="T14" fmla="*/ 401 w 652"/>
                <a:gd name="T15" fmla="*/ 61 h 493"/>
                <a:gd name="T16" fmla="*/ 309 w 652"/>
                <a:gd name="T17" fmla="*/ 112 h 493"/>
                <a:gd name="T18" fmla="*/ 291 w 652"/>
                <a:gd name="T19" fmla="*/ 115 h 493"/>
                <a:gd name="T20" fmla="*/ 237 w 652"/>
                <a:gd name="T21" fmla="*/ 110 h 493"/>
                <a:gd name="T22" fmla="*/ 245 w 652"/>
                <a:gd name="T23" fmla="*/ 168 h 493"/>
                <a:gd name="T24" fmla="*/ 234 w 652"/>
                <a:gd name="T25" fmla="*/ 198 h 493"/>
                <a:gd name="T26" fmla="*/ 226 w 652"/>
                <a:gd name="T27" fmla="*/ 196 h 493"/>
                <a:gd name="T28" fmla="*/ 202 w 652"/>
                <a:gd name="T29" fmla="*/ 224 h 493"/>
                <a:gd name="T30" fmla="*/ 165 w 652"/>
                <a:gd name="T31" fmla="*/ 234 h 493"/>
                <a:gd name="T32" fmla="*/ 92 w 652"/>
                <a:gd name="T33" fmla="*/ 253 h 493"/>
                <a:gd name="T34" fmla="*/ 53 w 652"/>
                <a:gd name="T35" fmla="*/ 247 h 493"/>
                <a:gd name="T36" fmla="*/ 33 w 652"/>
                <a:gd name="T37" fmla="*/ 240 h 493"/>
                <a:gd name="T38" fmla="*/ 5 w 652"/>
                <a:gd name="T39" fmla="*/ 284 h 493"/>
                <a:gd name="T40" fmla="*/ 27 w 652"/>
                <a:gd name="T41" fmla="*/ 303 h 493"/>
                <a:gd name="T42" fmla="*/ 21 w 652"/>
                <a:gd name="T43" fmla="*/ 356 h 493"/>
                <a:gd name="T44" fmla="*/ 21 w 652"/>
                <a:gd name="T45" fmla="*/ 367 h 493"/>
                <a:gd name="T46" fmla="*/ 60 w 652"/>
                <a:gd name="T47" fmla="*/ 417 h 493"/>
                <a:gd name="T48" fmla="*/ 85 w 652"/>
                <a:gd name="T49" fmla="*/ 443 h 493"/>
                <a:gd name="T50" fmla="*/ 105 w 652"/>
                <a:gd name="T51" fmla="*/ 490 h 493"/>
                <a:gd name="T52" fmla="*/ 130 w 652"/>
                <a:gd name="T53" fmla="*/ 493 h 493"/>
                <a:gd name="T54" fmla="*/ 145 w 652"/>
                <a:gd name="T55" fmla="*/ 466 h 493"/>
                <a:gd name="T56" fmla="*/ 165 w 652"/>
                <a:gd name="T57" fmla="*/ 468 h 493"/>
                <a:gd name="T58" fmla="*/ 230 w 652"/>
                <a:gd name="T59" fmla="*/ 465 h 493"/>
                <a:gd name="T60" fmla="*/ 251 w 652"/>
                <a:gd name="T61" fmla="*/ 480 h 493"/>
                <a:gd name="T62" fmla="*/ 285 w 652"/>
                <a:gd name="T63" fmla="*/ 480 h 493"/>
                <a:gd name="T64" fmla="*/ 360 w 652"/>
                <a:gd name="T65" fmla="*/ 470 h 493"/>
                <a:gd name="T66" fmla="*/ 413 w 652"/>
                <a:gd name="T67" fmla="*/ 472 h 493"/>
                <a:gd name="T68" fmla="*/ 446 w 652"/>
                <a:gd name="T69" fmla="*/ 484 h 493"/>
                <a:gd name="T70" fmla="*/ 473 w 652"/>
                <a:gd name="T71" fmla="*/ 491 h 493"/>
                <a:gd name="T72" fmla="*/ 469 w 652"/>
                <a:gd name="T73" fmla="*/ 470 h 493"/>
                <a:gd name="T74" fmla="*/ 477 w 652"/>
                <a:gd name="T75" fmla="*/ 460 h 493"/>
                <a:gd name="T76" fmla="*/ 479 w 652"/>
                <a:gd name="T77" fmla="*/ 446 h 493"/>
                <a:gd name="T78" fmla="*/ 461 w 652"/>
                <a:gd name="T79" fmla="*/ 428 h 493"/>
                <a:gd name="T80" fmla="*/ 462 w 652"/>
                <a:gd name="T81" fmla="*/ 414 h 493"/>
                <a:gd name="T82" fmla="*/ 494 w 652"/>
                <a:gd name="T83" fmla="*/ 396 h 493"/>
                <a:gd name="T84" fmla="*/ 527 w 652"/>
                <a:gd name="T85" fmla="*/ 390 h 493"/>
                <a:gd name="T86" fmla="*/ 544 w 652"/>
                <a:gd name="T87" fmla="*/ 375 h 493"/>
                <a:gd name="T88" fmla="*/ 545 w 652"/>
                <a:gd name="T89" fmla="*/ 367 h 493"/>
                <a:gd name="T90" fmla="*/ 547 w 652"/>
                <a:gd name="T91" fmla="*/ 343 h 493"/>
                <a:gd name="T92" fmla="*/ 585 w 652"/>
                <a:gd name="T93" fmla="*/ 314 h 493"/>
                <a:gd name="T94" fmla="*/ 603 w 652"/>
                <a:gd name="T95" fmla="*/ 302 h 493"/>
                <a:gd name="T96" fmla="*/ 635 w 652"/>
                <a:gd name="T97" fmla="*/ 294 h 493"/>
                <a:gd name="T98" fmla="*/ 648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2">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9"/>
            <p:cNvSpPr/>
            <p:nvPr/>
          </p:nvSpPr>
          <p:spPr bwMode="auto">
            <a:xfrm>
              <a:off x="1178" y="1731"/>
              <a:ext cx="774" cy="554"/>
            </a:xfrm>
            <a:custGeom>
              <a:avLst/>
              <a:gdLst>
                <a:gd name="T0" fmla="*/ 241 w 406"/>
                <a:gd name="T1" fmla="*/ 29 h 291"/>
                <a:gd name="T2" fmla="*/ 228 w 406"/>
                <a:gd name="T3" fmla="*/ 42 h 291"/>
                <a:gd name="T4" fmla="*/ 190 w 406"/>
                <a:gd name="T5" fmla="*/ 14 h 291"/>
                <a:gd name="T6" fmla="*/ 178 w 406"/>
                <a:gd name="T7" fmla="*/ 9 h 291"/>
                <a:gd name="T8" fmla="*/ 144 w 406"/>
                <a:gd name="T9" fmla="*/ 2 h 291"/>
                <a:gd name="T10" fmla="*/ 114 w 406"/>
                <a:gd name="T11" fmla="*/ 5 h 291"/>
                <a:gd name="T12" fmla="*/ 98 w 406"/>
                <a:gd name="T13" fmla="*/ 10 h 291"/>
                <a:gd name="T14" fmla="*/ 72 w 406"/>
                <a:gd name="T15" fmla="*/ 13 h 291"/>
                <a:gd name="T16" fmla="*/ 41 w 406"/>
                <a:gd name="T17" fmla="*/ 20 h 291"/>
                <a:gd name="T18" fmla="*/ 49 w 406"/>
                <a:gd name="T19" fmla="*/ 45 h 291"/>
                <a:gd name="T20" fmla="*/ 62 w 406"/>
                <a:gd name="T21" fmla="*/ 65 h 291"/>
                <a:gd name="T22" fmla="*/ 52 w 406"/>
                <a:gd name="T23" fmla="*/ 89 h 291"/>
                <a:gd name="T24" fmla="*/ 56 w 406"/>
                <a:gd name="T25" fmla="*/ 102 h 291"/>
                <a:gd name="T26" fmla="*/ 30 w 406"/>
                <a:gd name="T27" fmla="*/ 105 h 291"/>
                <a:gd name="T28" fmla="*/ 10 w 406"/>
                <a:gd name="T29" fmla="*/ 121 h 291"/>
                <a:gd name="T30" fmla="*/ 2 w 406"/>
                <a:gd name="T31" fmla="*/ 136 h 291"/>
                <a:gd name="T32" fmla="*/ 5 w 406"/>
                <a:gd name="T33" fmla="*/ 169 h 291"/>
                <a:gd name="T34" fmla="*/ 8 w 406"/>
                <a:gd name="T35" fmla="*/ 197 h 291"/>
                <a:gd name="T36" fmla="*/ 38 w 406"/>
                <a:gd name="T37" fmla="*/ 209 h 291"/>
                <a:gd name="T38" fmla="*/ 50 w 406"/>
                <a:gd name="T39" fmla="*/ 217 h 291"/>
                <a:gd name="T40" fmla="*/ 63 w 406"/>
                <a:gd name="T41" fmla="*/ 229 h 291"/>
                <a:gd name="T42" fmla="*/ 93 w 406"/>
                <a:gd name="T43" fmla="*/ 241 h 291"/>
                <a:gd name="T44" fmla="*/ 136 w 406"/>
                <a:gd name="T45" fmla="*/ 250 h 291"/>
                <a:gd name="T46" fmla="*/ 158 w 406"/>
                <a:gd name="T47" fmla="*/ 256 h 291"/>
                <a:gd name="T48" fmla="*/ 170 w 406"/>
                <a:gd name="T49" fmla="*/ 268 h 291"/>
                <a:gd name="T50" fmla="*/ 174 w 406"/>
                <a:gd name="T51" fmla="*/ 277 h 291"/>
                <a:gd name="T52" fmla="*/ 183 w 406"/>
                <a:gd name="T53" fmla="*/ 289 h 291"/>
                <a:gd name="T54" fmla="*/ 195 w 406"/>
                <a:gd name="T55" fmla="*/ 284 h 291"/>
                <a:gd name="T56" fmla="*/ 210 w 406"/>
                <a:gd name="T57" fmla="*/ 279 h 291"/>
                <a:gd name="T58" fmla="*/ 222 w 406"/>
                <a:gd name="T59" fmla="*/ 276 h 291"/>
                <a:gd name="T60" fmla="*/ 226 w 406"/>
                <a:gd name="T61" fmla="*/ 261 h 291"/>
                <a:gd name="T62" fmla="*/ 242 w 406"/>
                <a:gd name="T63" fmla="*/ 235 h 291"/>
                <a:gd name="T64" fmla="*/ 239 w 406"/>
                <a:gd name="T65" fmla="*/ 210 h 291"/>
                <a:gd name="T66" fmla="*/ 246 w 406"/>
                <a:gd name="T67" fmla="*/ 203 h 291"/>
                <a:gd name="T68" fmla="*/ 278 w 406"/>
                <a:gd name="T69" fmla="*/ 213 h 291"/>
                <a:gd name="T70" fmla="*/ 284 w 406"/>
                <a:gd name="T71" fmla="*/ 231 h 291"/>
                <a:gd name="T72" fmla="*/ 299 w 406"/>
                <a:gd name="T73" fmla="*/ 249 h 291"/>
                <a:gd name="T74" fmla="*/ 325 w 406"/>
                <a:gd name="T75" fmla="*/ 259 h 291"/>
                <a:gd name="T76" fmla="*/ 332 w 406"/>
                <a:gd name="T77" fmla="*/ 261 h 291"/>
                <a:gd name="T78" fmla="*/ 350 w 406"/>
                <a:gd name="T79" fmla="*/ 254 h 291"/>
                <a:gd name="T80" fmla="*/ 361 w 406"/>
                <a:gd name="T81" fmla="*/ 236 h 291"/>
                <a:gd name="T82" fmla="*/ 346 w 406"/>
                <a:gd name="T83" fmla="*/ 229 h 291"/>
                <a:gd name="T84" fmla="*/ 367 w 406"/>
                <a:gd name="T85" fmla="*/ 203 h 291"/>
                <a:gd name="T86" fmla="*/ 376 w 406"/>
                <a:gd name="T87" fmla="*/ 175 h 291"/>
                <a:gd name="T88" fmla="*/ 402 w 406"/>
                <a:gd name="T89" fmla="*/ 145 h 291"/>
                <a:gd name="T90" fmla="*/ 400 w 406"/>
                <a:gd name="T91" fmla="*/ 127 h 291"/>
                <a:gd name="T92" fmla="*/ 382 w 406"/>
                <a:gd name="T93" fmla="*/ 84 h 291"/>
                <a:gd name="T94" fmla="*/ 368 w 406"/>
                <a:gd name="T95" fmla="*/ 79 h 291"/>
                <a:gd name="T96" fmla="*/ 336 w 406"/>
                <a:gd name="T97" fmla="*/ 50 h 291"/>
                <a:gd name="T98" fmla="*/ 328 w 406"/>
                <a:gd name="T99" fmla="*/ 53 h 291"/>
                <a:gd name="T100" fmla="*/ 308 w 406"/>
                <a:gd name="T101" fmla="*/ 39 h 291"/>
                <a:gd name="T102" fmla="*/ 281 w 406"/>
                <a:gd name="T103" fmla="*/ 25 h 291"/>
                <a:gd name="T104" fmla="*/ 272 w 406"/>
                <a:gd name="T105" fmla="*/ 27 h 291"/>
                <a:gd name="T106" fmla="*/ 242 w 406"/>
                <a:gd name="T107" fmla="*/ 1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 name="Freeform 10"/>
            <p:cNvSpPr/>
            <p:nvPr/>
          </p:nvSpPr>
          <p:spPr bwMode="auto">
            <a:xfrm>
              <a:off x="1622" y="2120"/>
              <a:ext cx="669" cy="586"/>
            </a:xfrm>
            <a:custGeom>
              <a:avLst/>
              <a:gdLst>
                <a:gd name="T0" fmla="*/ 10 w 351"/>
                <a:gd name="T1" fmla="*/ 14 h 308"/>
                <a:gd name="T2" fmla="*/ 9 w 351"/>
                <a:gd name="T3" fmla="*/ 35 h 308"/>
                <a:gd name="T4" fmla="*/ 5 w 351"/>
                <a:gd name="T5" fmla="*/ 57 h 308"/>
                <a:gd name="T6" fmla="*/ 19 w 351"/>
                <a:gd name="T7" fmla="*/ 69 h 308"/>
                <a:gd name="T8" fmla="*/ 35 w 351"/>
                <a:gd name="T9" fmla="*/ 97 h 308"/>
                <a:gd name="T10" fmla="*/ 37 w 351"/>
                <a:gd name="T11" fmla="*/ 122 h 308"/>
                <a:gd name="T12" fmla="*/ 45 w 351"/>
                <a:gd name="T13" fmla="*/ 143 h 308"/>
                <a:gd name="T14" fmla="*/ 50 w 351"/>
                <a:gd name="T15" fmla="*/ 175 h 308"/>
                <a:gd name="T16" fmla="*/ 47 w 351"/>
                <a:gd name="T17" fmla="*/ 218 h 308"/>
                <a:gd name="T18" fmla="*/ 55 w 351"/>
                <a:gd name="T19" fmla="*/ 231 h 308"/>
                <a:gd name="T20" fmla="*/ 62 w 351"/>
                <a:gd name="T21" fmla="*/ 213 h 308"/>
                <a:gd name="T22" fmla="*/ 78 w 351"/>
                <a:gd name="T23" fmla="*/ 220 h 308"/>
                <a:gd name="T24" fmla="*/ 85 w 351"/>
                <a:gd name="T25" fmla="*/ 237 h 308"/>
                <a:gd name="T26" fmla="*/ 102 w 351"/>
                <a:gd name="T27" fmla="*/ 239 h 308"/>
                <a:gd name="T28" fmla="*/ 119 w 351"/>
                <a:gd name="T29" fmla="*/ 279 h 308"/>
                <a:gd name="T30" fmla="*/ 123 w 351"/>
                <a:gd name="T31" fmla="*/ 299 h 308"/>
                <a:gd name="T32" fmla="*/ 131 w 351"/>
                <a:gd name="T33" fmla="*/ 308 h 308"/>
                <a:gd name="T34" fmla="*/ 153 w 351"/>
                <a:gd name="T35" fmla="*/ 293 h 308"/>
                <a:gd name="T36" fmla="*/ 164 w 351"/>
                <a:gd name="T37" fmla="*/ 268 h 308"/>
                <a:gd name="T38" fmla="*/ 173 w 351"/>
                <a:gd name="T39" fmla="*/ 255 h 308"/>
                <a:gd name="T40" fmla="*/ 187 w 351"/>
                <a:gd name="T41" fmla="*/ 235 h 308"/>
                <a:gd name="T42" fmla="*/ 195 w 351"/>
                <a:gd name="T43" fmla="*/ 218 h 308"/>
                <a:gd name="T44" fmla="*/ 221 w 351"/>
                <a:gd name="T45" fmla="*/ 225 h 308"/>
                <a:gd name="T46" fmla="*/ 229 w 351"/>
                <a:gd name="T47" fmla="*/ 236 h 308"/>
                <a:gd name="T48" fmla="*/ 240 w 351"/>
                <a:gd name="T49" fmla="*/ 233 h 308"/>
                <a:gd name="T50" fmla="*/ 255 w 351"/>
                <a:gd name="T51" fmla="*/ 249 h 308"/>
                <a:gd name="T52" fmla="*/ 275 w 351"/>
                <a:gd name="T53" fmla="*/ 233 h 308"/>
                <a:gd name="T54" fmla="*/ 264 w 351"/>
                <a:gd name="T55" fmla="*/ 229 h 308"/>
                <a:gd name="T56" fmla="*/ 259 w 351"/>
                <a:gd name="T57" fmla="*/ 210 h 308"/>
                <a:gd name="T58" fmla="*/ 275 w 351"/>
                <a:gd name="T59" fmla="*/ 209 h 308"/>
                <a:gd name="T60" fmla="*/ 259 w 351"/>
                <a:gd name="T61" fmla="*/ 187 h 308"/>
                <a:gd name="T62" fmla="*/ 255 w 351"/>
                <a:gd name="T63" fmla="*/ 163 h 308"/>
                <a:gd name="T64" fmla="*/ 303 w 351"/>
                <a:gd name="T65" fmla="*/ 143 h 308"/>
                <a:gd name="T66" fmla="*/ 327 w 351"/>
                <a:gd name="T67" fmla="*/ 121 h 308"/>
                <a:gd name="T68" fmla="*/ 333 w 351"/>
                <a:gd name="T69" fmla="*/ 111 h 308"/>
                <a:gd name="T70" fmla="*/ 343 w 351"/>
                <a:gd name="T71" fmla="*/ 85 h 308"/>
                <a:gd name="T72" fmla="*/ 325 w 351"/>
                <a:gd name="T73" fmla="*/ 78 h 308"/>
                <a:gd name="T74" fmla="*/ 315 w 351"/>
                <a:gd name="T75" fmla="*/ 68 h 308"/>
                <a:gd name="T76" fmla="*/ 304 w 351"/>
                <a:gd name="T77" fmla="*/ 73 h 308"/>
                <a:gd name="T78" fmla="*/ 298 w 351"/>
                <a:gd name="T79" fmla="*/ 63 h 308"/>
                <a:gd name="T80" fmla="*/ 287 w 351"/>
                <a:gd name="T81" fmla="*/ 62 h 308"/>
                <a:gd name="T82" fmla="*/ 263 w 351"/>
                <a:gd name="T83" fmla="*/ 58 h 308"/>
                <a:gd name="T84" fmla="*/ 253 w 351"/>
                <a:gd name="T85" fmla="*/ 59 h 308"/>
                <a:gd name="T86" fmla="*/ 219 w 351"/>
                <a:gd name="T87" fmla="*/ 55 h 308"/>
                <a:gd name="T88" fmla="*/ 217 w 351"/>
                <a:gd name="T89" fmla="*/ 39 h 308"/>
                <a:gd name="T90" fmla="*/ 180 w 351"/>
                <a:gd name="T91" fmla="*/ 16 h 308"/>
                <a:gd name="T92" fmla="*/ 163 w 351"/>
                <a:gd name="T93" fmla="*/ 5 h 308"/>
                <a:gd name="T94" fmla="*/ 160 w 351"/>
                <a:gd name="T95" fmla="*/ 31 h 308"/>
                <a:gd name="T96" fmla="*/ 140 w 351"/>
                <a:gd name="T97" fmla="*/ 33 h 308"/>
                <a:gd name="T98" fmla="*/ 131 w 351"/>
                <a:gd name="T99" fmla="*/ 41 h 308"/>
                <a:gd name="T100" fmla="*/ 122 w 351"/>
                <a:gd name="T101" fmla="*/ 55 h 308"/>
                <a:gd name="T102" fmla="*/ 95 w 351"/>
                <a:gd name="T103" fmla="*/ 67 h 308"/>
                <a:gd name="T104" fmla="*/ 77 w 351"/>
                <a:gd name="T105" fmla="*/ 50 h 308"/>
                <a:gd name="T106" fmla="*/ 63 w 351"/>
                <a:gd name="T107" fmla="*/ 47 h 308"/>
                <a:gd name="T108" fmla="*/ 49 w 351"/>
                <a:gd name="T109" fmla="*/ 31 h 308"/>
                <a:gd name="T110" fmla="*/ 34 w 351"/>
                <a:gd name="T111"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1"/>
            <p:cNvSpPr/>
            <p:nvPr/>
          </p:nvSpPr>
          <p:spPr bwMode="auto">
            <a:xfrm>
              <a:off x="508" y="1882"/>
              <a:ext cx="1200" cy="727"/>
            </a:xfrm>
            <a:custGeom>
              <a:avLst/>
              <a:gdLst>
                <a:gd name="T0" fmla="*/ 67 w 629"/>
                <a:gd name="T1" fmla="*/ 18 h 382"/>
                <a:gd name="T2" fmla="*/ 34 w 629"/>
                <a:gd name="T3" fmla="*/ 29 h 382"/>
                <a:gd name="T4" fmla="*/ 21 w 629"/>
                <a:gd name="T5" fmla="*/ 54 h 382"/>
                <a:gd name="T6" fmla="*/ 10 w 629"/>
                <a:gd name="T7" fmla="*/ 105 h 382"/>
                <a:gd name="T8" fmla="*/ 9 w 629"/>
                <a:gd name="T9" fmla="*/ 119 h 382"/>
                <a:gd name="T10" fmla="*/ 31 w 629"/>
                <a:gd name="T11" fmla="*/ 166 h 382"/>
                <a:gd name="T12" fmla="*/ 65 w 629"/>
                <a:gd name="T13" fmla="*/ 204 h 382"/>
                <a:gd name="T14" fmla="*/ 92 w 629"/>
                <a:gd name="T15" fmla="*/ 196 h 382"/>
                <a:gd name="T16" fmla="*/ 118 w 629"/>
                <a:gd name="T17" fmla="*/ 230 h 382"/>
                <a:gd name="T18" fmla="*/ 145 w 629"/>
                <a:gd name="T19" fmla="*/ 250 h 382"/>
                <a:gd name="T20" fmla="*/ 157 w 629"/>
                <a:gd name="T21" fmla="*/ 271 h 382"/>
                <a:gd name="T22" fmla="*/ 189 w 629"/>
                <a:gd name="T23" fmla="*/ 293 h 382"/>
                <a:gd name="T24" fmla="*/ 204 w 629"/>
                <a:gd name="T25" fmla="*/ 302 h 382"/>
                <a:gd name="T26" fmla="*/ 236 w 629"/>
                <a:gd name="T27" fmla="*/ 314 h 382"/>
                <a:gd name="T28" fmla="*/ 299 w 629"/>
                <a:gd name="T29" fmla="*/ 324 h 382"/>
                <a:gd name="T30" fmla="*/ 297 w 629"/>
                <a:gd name="T31" fmla="*/ 350 h 382"/>
                <a:gd name="T32" fmla="*/ 387 w 629"/>
                <a:gd name="T33" fmla="*/ 339 h 382"/>
                <a:gd name="T34" fmla="*/ 397 w 629"/>
                <a:gd name="T35" fmla="*/ 369 h 382"/>
                <a:gd name="T36" fmla="*/ 479 w 629"/>
                <a:gd name="T37" fmla="*/ 357 h 382"/>
                <a:gd name="T38" fmla="*/ 513 w 629"/>
                <a:gd name="T39" fmla="*/ 340 h 382"/>
                <a:gd name="T40" fmla="*/ 569 w 629"/>
                <a:gd name="T41" fmla="*/ 360 h 382"/>
                <a:gd name="T42" fmla="*/ 570 w 629"/>
                <a:gd name="T43" fmla="*/ 358 h 382"/>
                <a:gd name="T44" fmla="*/ 597 w 629"/>
                <a:gd name="T45" fmla="*/ 348 h 382"/>
                <a:gd name="T46" fmla="*/ 608 w 629"/>
                <a:gd name="T47" fmla="*/ 332 h 382"/>
                <a:gd name="T48" fmla="*/ 624 w 629"/>
                <a:gd name="T49" fmla="*/ 281 h 382"/>
                <a:gd name="T50" fmla="*/ 617 w 629"/>
                <a:gd name="T51" fmla="*/ 248 h 382"/>
                <a:gd name="T52" fmla="*/ 601 w 629"/>
                <a:gd name="T53" fmla="*/ 207 h 382"/>
                <a:gd name="T54" fmla="*/ 593 w 629"/>
                <a:gd name="T55" fmla="*/ 192 h 382"/>
                <a:gd name="T56" fmla="*/ 583 w 629"/>
                <a:gd name="T57" fmla="*/ 197 h 382"/>
                <a:gd name="T58" fmla="*/ 558 w 629"/>
                <a:gd name="T59" fmla="*/ 203 h 382"/>
                <a:gd name="T60" fmla="*/ 532 w 629"/>
                <a:gd name="T61" fmla="*/ 214 h 382"/>
                <a:gd name="T62" fmla="*/ 513 w 629"/>
                <a:gd name="T63" fmla="*/ 190 h 382"/>
                <a:gd name="T64" fmla="*/ 496 w 629"/>
                <a:gd name="T65" fmla="*/ 172 h 382"/>
                <a:gd name="T66" fmla="*/ 443 w 629"/>
                <a:gd name="T67" fmla="*/ 166 h 382"/>
                <a:gd name="T68" fmla="*/ 403 w 629"/>
                <a:gd name="T69" fmla="*/ 150 h 382"/>
                <a:gd name="T70" fmla="*/ 389 w 629"/>
                <a:gd name="T71" fmla="*/ 134 h 382"/>
                <a:gd name="T72" fmla="*/ 369 w 629"/>
                <a:gd name="T73" fmla="*/ 136 h 382"/>
                <a:gd name="T74" fmla="*/ 347 w 629"/>
                <a:gd name="T75" fmla="*/ 98 h 382"/>
                <a:gd name="T76" fmla="*/ 356 w 629"/>
                <a:gd name="T77" fmla="*/ 74 h 382"/>
                <a:gd name="T78" fmla="*/ 357 w 629"/>
                <a:gd name="T79" fmla="*/ 40 h 382"/>
                <a:gd name="T80" fmla="*/ 357 w 629"/>
                <a:gd name="T81" fmla="*/ 22 h 382"/>
                <a:gd name="T82" fmla="*/ 355 w 629"/>
                <a:gd name="T83" fmla="*/ 20 h 382"/>
                <a:gd name="T84" fmla="*/ 347 w 629"/>
                <a:gd name="T85" fmla="*/ 15 h 382"/>
                <a:gd name="T86" fmla="*/ 305 w 629"/>
                <a:gd name="T87" fmla="*/ 2 h 382"/>
                <a:gd name="T88" fmla="*/ 260 w 629"/>
                <a:gd name="T89" fmla="*/ 12 h 382"/>
                <a:gd name="T90" fmla="*/ 221 w 629"/>
                <a:gd name="T91" fmla="*/ 18 h 382"/>
                <a:gd name="T92" fmla="*/ 206 w 629"/>
                <a:gd name="T93" fmla="*/ 20 h 382"/>
                <a:gd name="T94" fmla="*/ 171 w 629"/>
                <a:gd name="T95" fmla="*/ 18 h 382"/>
                <a:gd name="T96" fmla="*/ 152 w 629"/>
                <a:gd name="T97" fmla="*/ 0 h 382"/>
                <a:gd name="T98" fmla="*/ 135 w 629"/>
                <a:gd name="T99" fmla="*/ 10 h 382"/>
                <a:gd name="T100" fmla="*/ 92 w 629"/>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2"/>
            <p:cNvSpPr/>
            <p:nvPr/>
          </p:nvSpPr>
          <p:spPr bwMode="auto">
            <a:xfrm>
              <a:off x="1601" y="2487"/>
              <a:ext cx="541" cy="563"/>
            </a:xfrm>
            <a:custGeom>
              <a:avLst/>
              <a:gdLst>
                <a:gd name="T0" fmla="*/ 10 w 284"/>
                <a:gd name="T1" fmla="*/ 182 h 296"/>
                <a:gd name="T2" fmla="*/ 41 w 284"/>
                <a:gd name="T3" fmla="*/ 181 h 296"/>
                <a:gd name="T4" fmla="*/ 42 w 284"/>
                <a:gd name="T5" fmla="*/ 195 h 296"/>
                <a:gd name="T6" fmla="*/ 68 w 284"/>
                <a:gd name="T7" fmla="*/ 221 h 296"/>
                <a:gd name="T8" fmla="*/ 72 w 284"/>
                <a:gd name="T9" fmla="*/ 260 h 296"/>
                <a:gd name="T10" fmla="*/ 110 w 284"/>
                <a:gd name="T11" fmla="*/ 270 h 296"/>
                <a:gd name="T12" fmla="*/ 118 w 284"/>
                <a:gd name="T13" fmla="*/ 282 h 296"/>
                <a:gd name="T14" fmla="*/ 136 w 284"/>
                <a:gd name="T15" fmla="*/ 296 h 296"/>
                <a:gd name="T16" fmla="*/ 136 w 284"/>
                <a:gd name="T17" fmla="*/ 284 h 296"/>
                <a:gd name="T18" fmla="*/ 135 w 284"/>
                <a:gd name="T19" fmla="*/ 244 h 296"/>
                <a:gd name="T20" fmla="*/ 162 w 284"/>
                <a:gd name="T21" fmla="*/ 236 h 296"/>
                <a:gd name="T22" fmla="*/ 190 w 284"/>
                <a:gd name="T23" fmla="*/ 236 h 296"/>
                <a:gd name="T24" fmla="*/ 220 w 284"/>
                <a:gd name="T25" fmla="*/ 233 h 296"/>
                <a:gd name="T26" fmla="*/ 256 w 284"/>
                <a:gd name="T27" fmla="*/ 211 h 296"/>
                <a:gd name="T28" fmla="*/ 265 w 284"/>
                <a:gd name="T29" fmla="*/ 214 h 296"/>
                <a:gd name="T30" fmla="*/ 270 w 284"/>
                <a:gd name="T31" fmla="*/ 216 h 296"/>
                <a:gd name="T32" fmla="*/ 284 w 284"/>
                <a:gd name="T33" fmla="*/ 205 h 296"/>
                <a:gd name="T34" fmla="*/ 274 w 284"/>
                <a:gd name="T35" fmla="*/ 194 h 296"/>
                <a:gd name="T36" fmla="*/ 252 w 284"/>
                <a:gd name="T37" fmla="*/ 180 h 296"/>
                <a:gd name="T38" fmla="*/ 236 w 284"/>
                <a:gd name="T39" fmla="*/ 182 h 296"/>
                <a:gd name="T40" fmla="*/ 230 w 284"/>
                <a:gd name="T41" fmla="*/ 170 h 296"/>
                <a:gd name="T42" fmla="*/ 234 w 284"/>
                <a:gd name="T43" fmla="*/ 155 h 296"/>
                <a:gd name="T44" fmla="*/ 226 w 284"/>
                <a:gd name="T45" fmla="*/ 136 h 296"/>
                <a:gd name="T46" fmla="*/ 232 w 284"/>
                <a:gd name="T47" fmla="*/ 106 h 296"/>
                <a:gd name="T48" fmla="*/ 216 w 284"/>
                <a:gd name="T49" fmla="*/ 102 h 296"/>
                <a:gd name="T50" fmla="*/ 200 w 284"/>
                <a:gd name="T51" fmla="*/ 84 h 296"/>
                <a:gd name="T52" fmla="*/ 198 w 284"/>
                <a:gd name="T53" fmla="*/ 74 h 296"/>
                <a:gd name="T54" fmla="*/ 206 w 284"/>
                <a:gd name="T55" fmla="*/ 66 h 296"/>
                <a:gd name="T56" fmla="*/ 236 w 284"/>
                <a:gd name="T57" fmla="*/ 63 h 296"/>
                <a:gd name="T58" fmla="*/ 243 w 284"/>
                <a:gd name="T59" fmla="*/ 66 h 296"/>
                <a:gd name="T60" fmla="*/ 256 w 284"/>
                <a:gd name="T61" fmla="*/ 54 h 296"/>
                <a:gd name="T62" fmla="*/ 235 w 284"/>
                <a:gd name="T63" fmla="*/ 52 h 296"/>
                <a:gd name="T64" fmla="*/ 227 w 284"/>
                <a:gd name="T65" fmla="*/ 44 h 296"/>
                <a:gd name="T66" fmla="*/ 222 w 284"/>
                <a:gd name="T67" fmla="*/ 22 h 296"/>
                <a:gd name="T68" fmla="*/ 198 w 284"/>
                <a:gd name="T69" fmla="*/ 34 h 296"/>
                <a:gd name="T70" fmla="*/ 201 w 284"/>
                <a:gd name="T71" fmla="*/ 50 h 296"/>
                <a:gd name="T72" fmla="*/ 193 w 284"/>
                <a:gd name="T73" fmla="*/ 62 h 296"/>
                <a:gd name="T74" fmla="*/ 183 w 284"/>
                <a:gd name="T75" fmla="*/ 85 h 296"/>
                <a:gd name="T76" fmla="*/ 183 w 284"/>
                <a:gd name="T77" fmla="*/ 98 h 296"/>
                <a:gd name="T78" fmla="*/ 178 w 284"/>
                <a:gd name="T79" fmla="*/ 104 h 296"/>
                <a:gd name="T80" fmla="*/ 173 w 284"/>
                <a:gd name="T81" fmla="*/ 107 h 296"/>
                <a:gd name="T82" fmla="*/ 154 w 284"/>
                <a:gd name="T83" fmla="*/ 112 h 296"/>
                <a:gd name="T84" fmla="*/ 138 w 284"/>
                <a:gd name="T85" fmla="*/ 110 h 296"/>
                <a:gd name="T86" fmla="*/ 129 w 284"/>
                <a:gd name="T87" fmla="*/ 106 h 296"/>
                <a:gd name="T88" fmla="*/ 122 w 284"/>
                <a:gd name="T89" fmla="*/ 84 h 296"/>
                <a:gd name="T90" fmla="*/ 113 w 284"/>
                <a:gd name="T91" fmla="*/ 64 h 296"/>
                <a:gd name="T92" fmla="*/ 110 w 284"/>
                <a:gd name="T93" fmla="*/ 57 h 296"/>
                <a:gd name="T94" fmla="*/ 100 w 284"/>
                <a:gd name="T95" fmla="*/ 52 h 296"/>
                <a:gd name="T96" fmla="*/ 86 w 284"/>
                <a:gd name="T97" fmla="*/ 44 h 296"/>
                <a:gd name="T98" fmla="*/ 86 w 284"/>
                <a:gd name="T99" fmla="*/ 35 h 296"/>
                <a:gd name="T100" fmla="*/ 77 w 284"/>
                <a:gd name="T101" fmla="*/ 29 h 296"/>
                <a:gd name="T102" fmla="*/ 61 w 284"/>
                <a:gd name="T103" fmla="*/ 42 h 296"/>
                <a:gd name="T104" fmla="*/ 50 w 284"/>
                <a:gd name="T105" fmla="*/ 21 h 296"/>
                <a:gd name="T106" fmla="*/ 40 w 284"/>
                <a:gd name="T107" fmla="*/ 10 h 296"/>
                <a:gd name="T108" fmla="*/ 28 w 284"/>
                <a:gd name="T109" fmla="*/ 33 h 296"/>
                <a:gd name="T110" fmla="*/ 28 w 284"/>
                <a:gd name="T111" fmla="*/ 54 h 296"/>
                <a:gd name="T112" fmla="*/ 46 w 284"/>
                <a:gd name="T113" fmla="*/ 70 h 296"/>
                <a:gd name="T114" fmla="*/ 31 w 284"/>
                <a:gd name="T115" fmla="*/ 128 h 296"/>
                <a:gd name="T116" fmla="*/ 2 w 284"/>
                <a:gd name="T117" fmla="*/ 174 h 296"/>
                <a:gd name="T118" fmla="*/ 2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3"/>
            <p:cNvSpPr/>
            <p:nvPr/>
          </p:nvSpPr>
          <p:spPr bwMode="auto">
            <a:xfrm>
              <a:off x="1990" y="2479"/>
              <a:ext cx="366" cy="316"/>
            </a:xfrm>
            <a:custGeom>
              <a:avLst/>
              <a:gdLst>
                <a:gd name="T0" fmla="*/ 142 w 192"/>
                <a:gd name="T1" fmla="*/ 7 h 166"/>
                <a:gd name="T2" fmla="*/ 131 w 192"/>
                <a:gd name="T3" fmla="*/ 10 h 166"/>
                <a:gd name="T4" fmla="*/ 129 w 192"/>
                <a:gd name="T5" fmla="*/ 0 h 166"/>
                <a:gd name="T6" fmla="*/ 125 w 192"/>
                <a:gd name="T7" fmla="*/ 10 h 166"/>
                <a:gd name="T8" fmla="*/ 119 w 192"/>
                <a:gd name="T9" fmla="*/ 18 h 166"/>
                <a:gd name="T10" fmla="*/ 108 w 192"/>
                <a:gd name="T11" fmla="*/ 17 h 166"/>
                <a:gd name="T12" fmla="*/ 106 w 192"/>
                <a:gd name="T13" fmla="*/ 25 h 166"/>
                <a:gd name="T14" fmla="*/ 94 w 192"/>
                <a:gd name="T15" fmla="*/ 28 h 166"/>
                <a:gd name="T16" fmla="*/ 90 w 192"/>
                <a:gd name="T17" fmla="*/ 30 h 166"/>
                <a:gd name="T18" fmla="*/ 80 w 192"/>
                <a:gd name="T19" fmla="*/ 26 h 166"/>
                <a:gd name="T20" fmla="*/ 73 w 192"/>
                <a:gd name="T21" fmla="*/ 24 h 166"/>
                <a:gd name="T22" fmla="*/ 84 w 192"/>
                <a:gd name="T23" fmla="*/ 40 h 166"/>
                <a:gd name="T24" fmla="*/ 90 w 192"/>
                <a:gd name="T25" fmla="*/ 46 h 166"/>
                <a:gd name="T26" fmla="*/ 88 w 192"/>
                <a:gd name="T27" fmla="*/ 55 h 166"/>
                <a:gd name="T28" fmla="*/ 69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4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8 w 192"/>
                <a:gd name="T63" fmla="*/ 150 h 166"/>
                <a:gd name="T64" fmla="*/ 114 w 192"/>
                <a:gd name="T65" fmla="*/ 137 h 166"/>
                <a:gd name="T66" fmla="*/ 124 w 192"/>
                <a:gd name="T67" fmla="*/ 141 h 166"/>
                <a:gd name="T68" fmla="*/ 137 w 192"/>
                <a:gd name="T69" fmla="*/ 146 h 166"/>
                <a:gd name="T70" fmla="*/ 146 w 192"/>
                <a:gd name="T71" fmla="*/ 149 h 166"/>
                <a:gd name="T72" fmla="*/ 148 w 192"/>
                <a:gd name="T73" fmla="*/ 144 h 166"/>
                <a:gd name="T74" fmla="*/ 151 w 192"/>
                <a:gd name="T75" fmla="*/ 142 h 166"/>
                <a:gd name="T76" fmla="*/ 157 w 192"/>
                <a:gd name="T77" fmla="*/ 138 h 166"/>
                <a:gd name="T78" fmla="*/ 173 w 192"/>
                <a:gd name="T79" fmla="*/ 126 h 166"/>
                <a:gd name="T80" fmla="*/ 176 w 192"/>
                <a:gd name="T81" fmla="*/ 124 h 166"/>
                <a:gd name="T82" fmla="*/ 183 w 192"/>
                <a:gd name="T83" fmla="*/ 122 h 166"/>
                <a:gd name="T84" fmla="*/ 190 w 192"/>
                <a:gd name="T85" fmla="*/ 118 h 166"/>
                <a:gd name="T86" fmla="*/ 186 w 192"/>
                <a:gd name="T87" fmla="*/ 103 h 166"/>
                <a:gd name="T88" fmla="*/ 188 w 192"/>
                <a:gd name="T89" fmla="*/ 94 h 166"/>
                <a:gd name="T90" fmla="*/ 174 w 192"/>
                <a:gd name="T91" fmla="*/ 83 h 166"/>
                <a:gd name="T92" fmla="*/ 186 w 192"/>
                <a:gd name="T93" fmla="*/ 34 h 166"/>
                <a:gd name="T94" fmla="*/ 178 w 192"/>
                <a:gd name="T95" fmla="*/ 38 h 166"/>
                <a:gd name="T96" fmla="*/ 168 w 192"/>
                <a:gd name="T97" fmla="*/ 38 h 166"/>
                <a:gd name="T98" fmla="*/ 167 w 192"/>
                <a:gd name="T99" fmla="*/ 34 h 166"/>
                <a:gd name="T100" fmla="*/ 166 w 192"/>
                <a:gd name="T101" fmla="*/ 32 h 166"/>
                <a:gd name="T102" fmla="*/ 156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2049" y="2673"/>
              <a:ext cx="479" cy="364"/>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7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0 w 251"/>
                <a:gd name="T25" fmla="*/ 46 h 191"/>
                <a:gd name="T26" fmla="*/ 74 w 251"/>
                <a:gd name="T27" fmla="*/ 51 h 191"/>
                <a:gd name="T28" fmla="*/ 63 w 251"/>
                <a:gd name="T29" fmla="*/ 58 h 191"/>
                <a:gd name="T30" fmla="*/ 51 w 251"/>
                <a:gd name="T31" fmla="*/ 67 h 191"/>
                <a:gd name="T32" fmla="*/ 23 w 251"/>
                <a:gd name="T33" fmla="*/ 62 h 191"/>
                <a:gd name="T34" fmla="*/ 9 w 251"/>
                <a:gd name="T35" fmla="*/ 65 h 191"/>
                <a:gd name="T36" fmla="*/ 1 w 251"/>
                <a:gd name="T37" fmla="*/ 69 h 191"/>
                <a:gd name="T38" fmla="*/ 2 w 251"/>
                <a:gd name="T39" fmla="*/ 79 h 191"/>
                <a:gd name="T40" fmla="*/ 21 w 251"/>
                <a:gd name="T41" fmla="*/ 79 h 191"/>
                <a:gd name="T42" fmla="*/ 23 w 251"/>
                <a:gd name="T43" fmla="*/ 94 h 191"/>
                <a:gd name="T44" fmla="*/ 38 w 251"/>
                <a:gd name="T45" fmla="*/ 92 h 191"/>
                <a:gd name="T46" fmla="*/ 50 w 251"/>
                <a:gd name="T47" fmla="*/ 89 h 191"/>
                <a:gd name="T48" fmla="*/ 53 w 251"/>
                <a:gd name="T49" fmla="*/ 108 h 191"/>
                <a:gd name="T50" fmla="*/ 46 w 251"/>
                <a:gd name="T51" fmla="*/ 116 h 191"/>
                <a:gd name="T52" fmla="*/ 35 w 251"/>
                <a:gd name="T53" fmla="*/ 124 h 191"/>
                <a:gd name="T54" fmla="*/ 53 w 251"/>
                <a:gd name="T55" fmla="*/ 128 h 191"/>
                <a:gd name="T56" fmla="*/ 61 w 251"/>
                <a:gd name="T57" fmla="*/ 133 h 191"/>
                <a:gd name="T58" fmla="*/ 77 w 251"/>
                <a:gd name="T59" fmla="*/ 142 h 191"/>
                <a:gd name="T60" fmla="*/ 70 w 251"/>
                <a:gd name="T61" fmla="*/ 150 h 191"/>
                <a:gd name="T62" fmla="*/ 97 w 251"/>
                <a:gd name="T63" fmla="*/ 178 h 191"/>
                <a:gd name="T64" fmla="*/ 107 w 251"/>
                <a:gd name="T65" fmla="*/ 174 h 191"/>
                <a:gd name="T66" fmla="*/ 123 w 251"/>
                <a:gd name="T67" fmla="*/ 184 h 191"/>
                <a:gd name="T68" fmla="*/ 127 w 251"/>
                <a:gd name="T69" fmla="*/ 179 h 191"/>
                <a:gd name="T70" fmla="*/ 135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7 w 251"/>
                <a:gd name="T85" fmla="*/ 154 h 191"/>
                <a:gd name="T86" fmla="*/ 205 w 251"/>
                <a:gd name="T87" fmla="*/ 143 h 191"/>
                <a:gd name="T88" fmla="*/ 207 w 251"/>
                <a:gd name="T89" fmla="*/ 137 h 191"/>
                <a:gd name="T90" fmla="*/ 229 w 251"/>
                <a:gd name="T91" fmla="*/ 126 h 191"/>
                <a:gd name="T92" fmla="*/ 228 w 251"/>
                <a:gd name="T93" fmla="*/ 114 h 191"/>
                <a:gd name="T94" fmla="*/ 233 w 251"/>
                <a:gd name="T95" fmla="*/ 105 h 191"/>
                <a:gd name="T96" fmla="*/ 239 w 251"/>
                <a:gd name="T97" fmla="*/ 90 h 191"/>
                <a:gd name="T98" fmla="*/ 248 w 251"/>
                <a:gd name="T99" fmla="*/ 78 h 191"/>
                <a:gd name="T100" fmla="*/ 248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7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2116" y="2274"/>
              <a:ext cx="270" cy="274"/>
            </a:xfrm>
            <a:custGeom>
              <a:avLst/>
              <a:gdLst>
                <a:gd name="T0" fmla="*/ 134 w 142"/>
                <a:gd name="T1" fmla="*/ 16 h 144"/>
                <a:gd name="T2" fmla="*/ 129 w 142"/>
                <a:gd name="T3" fmla="*/ 14 h 144"/>
                <a:gd name="T4" fmla="*/ 125 w 142"/>
                <a:gd name="T5" fmla="*/ 12 h 144"/>
                <a:gd name="T6" fmla="*/ 117 w 142"/>
                <a:gd name="T7" fmla="*/ 14 h 144"/>
                <a:gd name="T8" fmla="*/ 111 w 142"/>
                <a:gd name="T9" fmla="*/ 11 h 144"/>
                <a:gd name="T10" fmla="*/ 110 w 142"/>
                <a:gd name="T11" fmla="*/ 10 h 144"/>
                <a:gd name="T12" fmla="*/ 102 w 142"/>
                <a:gd name="T13" fmla="*/ 2 h 144"/>
                <a:gd name="T14" fmla="*/ 88 w 142"/>
                <a:gd name="T15" fmla="*/ 8 h 144"/>
                <a:gd name="T16" fmla="*/ 86 w 142"/>
                <a:gd name="T17" fmla="*/ 20 h 144"/>
                <a:gd name="T18" fmla="*/ 81 w 142"/>
                <a:gd name="T19" fmla="*/ 30 h 144"/>
                <a:gd name="T20" fmla="*/ 72 w 142"/>
                <a:gd name="T21" fmla="*/ 43 h 144"/>
                <a:gd name="T22" fmla="*/ 58 w 142"/>
                <a:gd name="T23" fmla="*/ 59 h 144"/>
                <a:gd name="T24" fmla="*/ 44 w 142"/>
                <a:gd name="T25" fmla="*/ 72 h 144"/>
                <a:gd name="T26" fmla="*/ 36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1 w 142"/>
                <a:gd name="T39" fmla="*/ 131 h 144"/>
                <a:gd name="T40" fmla="*/ 35 w 142"/>
                <a:gd name="T41" fmla="*/ 133 h 144"/>
                <a:gd name="T42" fmla="*/ 38 w 142"/>
                <a:gd name="T43" fmla="*/ 123 h 144"/>
                <a:gd name="T44" fmla="*/ 55 w 142"/>
                <a:gd name="T45" fmla="*/ 116 h 144"/>
                <a:gd name="T46" fmla="*/ 56 w 142"/>
                <a:gd name="T47" fmla="*/ 106 h 144"/>
                <a:gd name="T48" fmla="*/ 60 w 142"/>
                <a:gd name="T49" fmla="*/ 103 h 144"/>
                <a:gd name="T50" fmla="*/ 61 w 142"/>
                <a:gd name="T51" fmla="*/ 103 h 144"/>
                <a:gd name="T52" fmla="*/ 68 w 142"/>
                <a:gd name="T53" fmla="*/ 110 h 144"/>
                <a:gd name="T54" fmla="*/ 70 w 142"/>
                <a:gd name="T55" fmla="*/ 116 h 144"/>
                <a:gd name="T56" fmla="*/ 76 w 142"/>
                <a:gd name="T57" fmla="*/ 108 h 144"/>
                <a:gd name="T58" fmla="*/ 81 w 142"/>
                <a:gd name="T59" fmla="*/ 106 h 144"/>
                <a:gd name="T60" fmla="*/ 87 w 142"/>
                <a:gd name="T61" fmla="*/ 107 h 144"/>
                <a:gd name="T62" fmla="*/ 90 w 142"/>
                <a:gd name="T63" fmla="*/ 118 h 144"/>
                <a:gd name="T64" fmla="*/ 94 w 142"/>
                <a:gd name="T65" fmla="*/ 127 h 144"/>
                <a:gd name="T66" fmla="*/ 97 w 142"/>
                <a:gd name="T67" fmla="*/ 135 h 144"/>
                <a:gd name="T68" fmla="*/ 104 w 142"/>
                <a:gd name="T69" fmla="*/ 135 h 144"/>
                <a:gd name="T70" fmla="*/ 104 w 142"/>
                <a:gd name="T71" fmla="*/ 136 h 144"/>
                <a:gd name="T72" fmla="*/ 108 w 142"/>
                <a:gd name="T73" fmla="*/ 144 h 144"/>
                <a:gd name="T74" fmla="*/ 110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7 w 142"/>
                <a:gd name="T87" fmla="*/ 64 h 144"/>
                <a:gd name="T88" fmla="*/ 91 w 142"/>
                <a:gd name="T89" fmla="*/ 52 h 144"/>
                <a:gd name="T90" fmla="*/ 130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6"/>
            <p:cNvSpPr/>
            <p:nvPr/>
          </p:nvSpPr>
          <p:spPr bwMode="auto">
            <a:xfrm>
              <a:off x="2116" y="1741"/>
              <a:ext cx="309" cy="550"/>
            </a:xfrm>
            <a:custGeom>
              <a:avLst/>
              <a:gdLst>
                <a:gd name="T0" fmla="*/ 48 w 162"/>
                <a:gd name="T1" fmla="*/ 90 h 289"/>
                <a:gd name="T2" fmla="*/ 61 w 162"/>
                <a:gd name="T3" fmla="*/ 100 h 289"/>
                <a:gd name="T4" fmla="*/ 70 w 162"/>
                <a:gd name="T5" fmla="*/ 108 h 289"/>
                <a:gd name="T6" fmla="*/ 88 w 162"/>
                <a:gd name="T7" fmla="*/ 114 h 289"/>
                <a:gd name="T8" fmla="*/ 88 w 162"/>
                <a:gd name="T9" fmla="*/ 115 h 289"/>
                <a:gd name="T10" fmla="*/ 93 w 162"/>
                <a:gd name="T11" fmla="*/ 123 h 289"/>
                <a:gd name="T12" fmla="*/ 89 w 162"/>
                <a:gd name="T13" fmla="*/ 136 h 289"/>
                <a:gd name="T14" fmla="*/ 88 w 162"/>
                <a:gd name="T15" fmla="*/ 144 h 289"/>
                <a:gd name="T16" fmla="*/ 84 w 162"/>
                <a:gd name="T17" fmla="*/ 158 h 289"/>
                <a:gd name="T18" fmla="*/ 70 w 162"/>
                <a:gd name="T19" fmla="*/ 156 h 289"/>
                <a:gd name="T20" fmla="*/ 56 w 162"/>
                <a:gd name="T21" fmla="*/ 166 h 289"/>
                <a:gd name="T22" fmla="*/ 58 w 162"/>
                <a:gd name="T23" fmla="*/ 177 h 289"/>
                <a:gd name="T24" fmla="*/ 44 w 162"/>
                <a:gd name="T25" fmla="*/ 174 h 289"/>
                <a:gd name="T26" fmla="*/ 32 w 162"/>
                <a:gd name="T27" fmla="*/ 169 h 289"/>
                <a:gd name="T28" fmla="*/ 20 w 162"/>
                <a:gd name="T29" fmla="*/ 196 h 289"/>
                <a:gd name="T30" fmla="*/ 24 w 162"/>
                <a:gd name="T31" fmla="*/ 204 h 289"/>
                <a:gd name="T32" fmla="*/ 26 w 162"/>
                <a:gd name="T33" fmla="*/ 211 h 289"/>
                <a:gd name="T34" fmla="*/ 27 w 162"/>
                <a:gd name="T35" fmla="*/ 222 h 289"/>
                <a:gd name="T36" fmla="*/ 3 w 162"/>
                <a:gd name="T37" fmla="*/ 227 h 289"/>
                <a:gd name="T38" fmla="*/ 3 w 162"/>
                <a:gd name="T39" fmla="*/ 243 h 289"/>
                <a:gd name="T40" fmla="*/ 6 w 162"/>
                <a:gd name="T41" fmla="*/ 254 h 289"/>
                <a:gd name="T42" fmla="*/ 33 w 162"/>
                <a:gd name="T43" fmla="*/ 252 h 289"/>
                <a:gd name="T44" fmla="*/ 43 w 162"/>
                <a:gd name="T45" fmla="*/ 260 h 289"/>
                <a:gd name="T46" fmla="*/ 51 w 162"/>
                <a:gd name="T47" fmla="*/ 266 h 289"/>
                <a:gd name="T48" fmla="*/ 58 w 162"/>
                <a:gd name="T49" fmla="*/ 260 h 289"/>
                <a:gd name="T50" fmla="*/ 76 w 162"/>
                <a:gd name="T51" fmla="*/ 273 h 289"/>
                <a:gd name="T52" fmla="*/ 98 w 162"/>
                <a:gd name="T53" fmla="*/ 274 h 289"/>
                <a:gd name="T54" fmla="*/ 104 w 162"/>
                <a:gd name="T55" fmla="*/ 278 h 289"/>
                <a:gd name="T56" fmla="*/ 104 w 162"/>
                <a:gd name="T57" fmla="*/ 279 h 289"/>
                <a:gd name="T58" fmla="*/ 113 w 162"/>
                <a:gd name="T59" fmla="*/ 287 h 289"/>
                <a:gd name="T60" fmla="*/ 124 w 162"/>
                <a:gd name="T61" fmla="*/ 280 h 289"/>
                <a:gd name="T62" fmla="*/ 120 w 162"/>
                <a:gd name="T63" fmla="*/ 274 h 289"/>
                <a:gd name="T64" fmla="*/ 124 w 162"/>
                <a:gd name="T65" fmla="*/ 257 h 289"/>
                <a:gd name="T66" fmla="*/ 134 w 162"/>
                <a:gd name="T67" fmla="*/ 256 h 289"/>
                <a:gd name="T68" fmla="*/ 121 w 162"/>
                <a:gd name="T69" fmla="*/ 242 h 289"/>
                <a:gd name="T70" fmla="*/ 117 w 162"/>
                <a:gd name="T71" fmla="*/ 237 h 289"/>
                <a:gd name="T72" fmla="*/ 122 w 162"/>
                <a:gd name="T73" fmla="*/ 231 h 289"/>
                <a:gd name="T74" fmla="*/ 151 w 162"/>
                <a:gd name="T75" fmla="*/ 233 h 289"/>
                <a:gd name="T76" fmla="*/ 162 w 162"/>
                <a:gd name="T77" fmla="*/ 231 h 289"/>
                <a:gd name="T78" fmla="*/ 145 w 162"/>
                <a:gd name="T79" fmla="*/ 187 h 289"/>
                <a:gd name="T80" fmla="*/ 137 w 162"/>
                <a:gd name="T81" fmla="*/ 184 h 289"/>
                <a:gd name="T82" fmla="*/ 136 w 162"/>
                <a:gd name="T83" fmla="*/ 172 h 289"/>
                <a:gd name="T84" fmla="*/ 138 w 162"/>
                <a:gd name="T85" fmla="*/ 95 h 289"/>
                <a:gd name="T86" fmla="*/ 140 w 162"/>
                <a:gd name="T87" fmla="*/ 80 h 289"/>
                <a:gd name="T88" fmla="*/ 148 w 162"/>
                <a:gd name="T89" fmla="*/ 68 h 289"/>
                <a:gd name="T90" fmla="*/ 139 w 162"/>
                <a:gd name="T91" fmla="*/ 55 h 289"/>
                <a:gd name="T92" fmla="*/ 138 w 162"/>
                <a:gd name="T93" fmla="*/ 44 h 289"/>
                <a:gd name="T94" fmla="*/ 138 w 162"/>
                <a:gd name="T95" fmla="*/ 43 h 289"/>
                <a:gd name="T96" fmla="*/ 146 w 162"/>
                <a:gd name="T97" fmla="*/ 18 h 289"/>
                <a:gd name="T98" fmla="*/ 150 w 162"/>
                <a:gd name="T99" fmla="*/ 10 h 289"/>
                <a:gd name="T100" fmla="*/ 156 w 162"/>
                <a:gd name="T101" fmla="*/ 6 h 289"/>
                <a:gd name="T102" fmla="*/ 148 w 162"/>
                <a:gd name="T103" fmla="*/ 0 h 289"/>
                <a:gd name="T104" fmla="*/ 134 w 162"/>
                <a:gd name="T105" fmla="*/ 5 h 289"/>
                <a:gd name="T106" fmla="*/ 122 w 162"/>
                <a:gd name="T107" fmla="*/ 16 h 289"/>
                <a:gd name="T108" fmla="*/ 105 w 162"/>
                <a:gd name="T109" fmla="*/ 28 h 289"/>
                <a:gd name="T110" fmla="*/ 98 w 162"/>
                <a:gd name="T111" fmla="*/ 35 h 289"/>
                <a:gd name="T112" fmla="*/ 93 w 162"/>
                <a:gd name="T113" fmla="*/ 59 h 289"/>
                <a:gd name="T114" fmla="*/ 92 w 162"/>
                <a:gd name="T115" fmla="*/ 66 h 289"/>
                <a:gd name="T116" fmla="*/ 87 w 162"/>
                <a:gd name="T117" fmla="*/ 72 h 289"/>
                <a:gd name="T118" fmla="*/ 86 w 162"/>
                <a:gd name="T119" fmla="*/ 73 h 289"/>
                <a:gd name="T120" fmla="*/ 76 w 162"/>
                <a:gd name="T121" fmla="*/ 74 h 289"/>
                <a:gd name="T122" fmla="*/ 76 w 162"/>
                <a:gd name="T123" fmla="*/ 74 h 289"/>
                <a:gd name="T124" fmla="*/ 54 w 162"/>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5" name="Freeform 17"/>
            <p:cNvSpPr/>
            <p:nvPr/>
          </p:nvSpPr>
          <p:spPr bwMode="auto">
            <a:xfrm>
              <a:off x="2383" y="1638"/>
              <a:ext cx="206" cy="451"/>
            </a:xfrm>
            <a:custGeom>
              <a:avLst/>
              <a:gdLst>
                <a:gd name="T0" fmla="*/ 100 w 108"/>
                <a:gd name="T1" fmla="*/ 4 h 237"/>
                <a:gd name="T2" fmla="*/ 94 w 108"/>
                <a:gd name="T3" fmla="*/ 6 h 237"/>
                <a:gd name="T4" fmla="*/ 88 w 108"/>
                <a:gd name="T5" fmla="*/ 12 h 237"/>
                <a:gd name="T6" fmla="*/ 87 w 108"/>
                <a:gd name="T7" fmla="*/ 12 h 237"/>
                <a:gd name="T8" fmla="*/ 68 w 108"/>
                <a:gd name="T9" fmla="*/ 14 h 237"/>
                <a:gd name="T10" fmla="*/ 61 w 108"/>
                <a:gd name="T11" fmla="*/ 20 h 237"/>
                <a:gd name="T12" fmla="*/ 56 w 108"/>
                <a:gd name="T13" fmla="*/ 24 h 237"/>
                <a:gd name="T14" fmla="*/ 46 w 108"/>
                <a:gd name="T15" fmla="*/ 24 h 237"/>
                <a:gd name="T16" fmla="*/ 42 w 108"/>
                <a:gd name="T17" fmla="*/ 38 h 237"/>
                <a:gd name="T18" fmla="*/ 41 w 108"/>
                <a:gd name="T19" fmla="*/ 38 h 237"/>
                <a:gd name="T20" fmla="*/ 33 w 108"/>
                <a:gd name="T21" fmla="*/ 46 h 237"/>
                <a:gd name="T22" fmla="*/ 21 w 108"/>
                <a:gd name="T23" fmla="*/ 60 h 237"/>
                <a:gd name="T24" fmla="*/ 14 w 108"/>
                <a:gd name="T25" fmla="*/ 68 h 237"/>
                <a:gd name="T26" fmla="*/ 13 w 108"/>
                <a:gd name="T27" fmla="*/ 77 h 237"/>
                <a:gd name="T28" fmla="*/ 13 w 108"/>
                <a:gd name="T29" fmla="*/ 85 h 237"/>
                <a:gd name="T30" fmla="*/ 8 w 108"/>
                <a:gd name="T31" fmla="*/ 92 h 237"/>
                <a:gd name="T32" fmla="*/ 8 w 108"/>
                <a:gd name="T33" fmla="*/ 112 h 237"/>
                <a:gd name="T34" fmla="*/ 12 w 108"/>
                <a:gd name="T35" fmla="*/ 122 h 237"/>
                <a:gd name="T36" fmla="*/ 11 w 108"/>
                <a:gd name="T37" fmla="*/ 132 h 237"/>
                <a:gd name="T38" fmla="*/ 3 w 108"/>
                <a:gd name="T39" fmla="*/ 162 h 237"/>
                <a:gd name="T40" fmla="*/ 9 w 108"/>
                <a:gd name="T41" fmla="*/ 186 h 237"/>
                <a:gd name="T42" fmla="*/ 7 w 108"/>
                <a:gd name="T43" fmla="*/ 237 h 237"/>
                <a:gd name="T44" fmla="*/ 17 w 108"/>
                <a:gd name="T45" fmla="*/ 228 h 237"/>
                <a:gd name="T46" fmla="*/ 56 w 108"/>
                <a:gd name="T47" fmla="*/ 208 h 237"/>
                <a:gd name="T48" fmla="*/ 75 w 108"/>
                <a:gd name="T49" fmla="*/ 210 h 237"/>
                <a:gd name="T50" fmla="*/ 91 w 108"/>
                <a:gd name="T51" fmla="*/ 196 h 237"/>
                <a:gd name="T52" fmla="*/ 95 w 108"/>
                <a:gd name="T53" fmla="*/ 186 h 237"/>
                <a:gd name="T54" fmla="*/ 95 w 108"/>
                <a:gd name="T55" fmla="*/ 184 h 237"/>
                <a:gd name="T56" fmla="*/ 97 w 108"/>
                <a:gd name="T57" fmla="*/ 170 h 237"/>
                <a:gd name="T58" fmla="*/ 98 w 108"/>
                <a:gd name="T59" fmla="*/ 162 h 237"/>
                <a:gd name="T60" fmla="*/ 95 w 108"/>
                <a:gd name="T61" fmla="*/ 140 h 237"/>
                <a:gd name="T62" fmla="*/ 96 w 108"/>
                <a:gd name="T63" fmla="*/ 134 h 237"/>
                <a:gd name="T64" fmla="*/ 108 w 108"/>
                <a:gd name="T65" fmla="*/ 108 h 237"/>
                <a:gd name="T66" fmla="*/ 91 w 108"/>
                <a:gd name="T67" fmla="*/ 92 h 237"/>
                <a:gd name="T68" fmla="*/ 88 w 108"/>
                <a:gd name="T69" fmla="*/ 85 h 237"/>
                <a:gd name="T70" fmla="*/ 90 w 108"/>
                <a:gd name="T71" fmla="*/ 73 h 237"/>
                <a:gd name="T72" fmla="*/ 92 w 108"/>
                <a:gd name="T73" fmla="*/ 65 h 237"/>
                <a:gd name="T74" fmla="*/ 104 w 108"/>
                <a:gd name="T75" fmla="*/ 56 h 237"/>
                <a:gd name="T76" fmla="*/ 107 w 108"/>
                <a:gd name="T77" fmla="*/ 33 h 237"/>
                <a:gd name="T78" fmla="*/ 100 w 108"/>
                <a:gd name="T79" fmla="*/ 32 h 237"/>
                <a:gd name="T80" fmla="*/ 91 w 108"/>
                <a:gd name="T81" fmla="*/ 26 h 237"/>
                <a:gd name="T82" fmla="*/ 90 w 108"/>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6">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
            <p:cNvSpPr/>
            <p:nvPr/>
          </p:nvSpPr>
          <p:spPr bwMode="auto">
            <a:xfrm>
              <a:off x="2329" y="2407"/>
              <a:ext cx="330" cy="381"/>
            </a:xfrm>
            <a:custGeom>
              <a:avLst/>
              <a:gdLst>
                <a:gd name="T0" fmla="*/ 150 w 173"/>
                <a:gd name="T1" fmla="*/ 34 h 200"/>
                <a:gd name="T2" fmla="*/ 146 w 173"/>
                <a:gd name="T3" fmla="*/ 26 h 200"/>
                <a:gd name="T4" fmla="*/ 143 w 173"/>
                <a:gd name="T5" fmla="*/ 12 h 200"/>
                <a:gd name="T6" fmla="*/ 136 w 173"/>
                <a:gd name="T7" fmla="*/ 17 h 200"/>
                <a:gd name="T8" fmla="*/ 125 w 173"/>
                <a:gd name="T9" fmla="*/ 15 h 200"/>
                <a:gd name="T10" fmla="*/ 125 w 173"/>
                <a:gd name="T11" fmla="*/ 7 h 200"/>
                <a:gd name="T12" fmla="*/ 122 w 173"/>
                <a:gd name="T13" fmla="*/ 10 h 200"/>
                <a:gd name="T14" fmla="*/ 109 w 173"/>
                <a:gd name="T15" fmla="*/ 22 h 200"/>
                <a:gd name="T16" fmla="*/ 107 w 173"/>
                <a:gd name="T17" fmla="*/ 22 h 200"/>
                <a:gd name="T18" fmla="*/ 99 w 173"/>
                <a:gd name="T19" fmla="*/ 16 h 200"/>
                <a:gd name="T20" fmla="*/ 92 w 173"/>
                <a:gd name="T21" fmla="*/ 13 h 200"/>
                <a:gd name="T22" fmla="*/ 75 w 173"/>
                <a:gd name="T23" fmla="*/ 8 h 200"/>
                <a:gd name="T24" fmla="*/ 66 w 173"/>
                <a:gd name="T25" fmla="*/ 4 h 200"/>
                <a:gd name="T26" fmla="*/ 47 w 173"/>
                <a:gd name="T27" fmla="*/ 0 h 200"/>
                <a:gd name="T28" fmla="*/ 40 w 173"/>
                <a:gd name="T29" fmla="*/ 16 h 200"/>
                <a:gd name="T30" fmla="*/ 34 w 173"/>
                <a:gd name="T31" fmla="*/ 16 h 200"/>
                <a:gd name="T32" fmla="*/ 14 w 173"/>
                <a:gd name="T33" fmla="*/ 26 h 200"/>
                <a:gd name="T34" fmla="*/ 13 w 173"/>
                <a:gd name="T35" fmla="*/ 72 h 200"/>
                <a:gd name="T36" fmla="*/ 9 w 173"/>
                <a:gd name="T37" fmla="*/ 83 h 200"/>
                <a:gd name="T38" fmla="*/ 1 w 173"/>
                <a:gd name="T39" fmla="*/ 109 h 200"/>
                <a:gd name="T40" fmla="*/ 7 w 173"/>
                <a:gd name="T41" fmla="*/ 111 h 200"/>
                <a:gd name="T42" fmla="*/ 17 w 173"/>
                <a:gd name="T43" fmla="*/ 126 h 200"/>
                <a:gd name="T44" fmla="*/ 14 w 173"/>
                <a:gd name="T45" fmla="*/ 132 h 200"/>
                <a:gd name="T46" fmla="*/ 24 w 173"/>
                <a:gd name="T47" fmla="*/ 158 h 200"/>
                <a:gd name="T48" fmla="*/ 38 w 173"/>
                <a:gd name="T49" fmla="*/ 151 h 200"/>
                <a:gd name="T50" fmla="*/ 46 w 173"/>
                <a:gd name="T51" fmla="*/ 151 h 200"/>
                <a:gd name="T52" fmla="*/ 52 w 173"/>
                <a:gd name="T53" fmla="*/ 140 h 200"/>
                <a:gd name="T54" fmla="*/ 68 w 173"/>
                <a:gd name="T55" fmla="*/ 135 h 200"/>
                <a:gd name="T56" fmla="*/ 77 w 173"/>
                <a:gd name="T57" fmla="*/ 151 h 200"/>
                <a:gd name="T58" fmla="*/ 81 w 173"/>
                <a:gd name="T59" fmla="*/ 165 h 200"/>
                <a:gd name="T60" fmla="*/ 71 w 173"/>
                <a:gd name="T61" fmla="*/ 185 h 200"/>
                <a:gd name="T62" fmla="*/ 84 w 173"/>
                <a:gd name="T63" fmla="*/ 187 h 200"/>
                <a:gd name="T64" fmla="*/ 89 w 173"/>
                <a:gd name="T65" fmla="*/ 199 h 200"/>
                <a:gd name="T66" fmla="*/ 102 w 173"/>
                <a:gd name="T67" fmla="*/ 196 h 200"/>
                <a:gd name="T68" fmla="*/ 108 w 173"/>
                <a:gd name="T69" fmla="*/ 178 h 200"/>
                <a:gd name="T70" fmla="*/ 135 w 173"/>
                <a:gd name="T71" fmla="*/ 189 h 200"/>
                <a:gd name="T72" fmla="*/ 128 w 173"/>
                <a:gd name="T73" fmla="*/ 172 h 200"/>
                <a:gd name="T74" fmla="*/ 128 w 173"/>
                <a:gd name="T75" fmla="*/ 170 h 200"/>
                <a:gd name="T76" fmla="*/ 166 w 173"/>
                <a:gd name="T77" fmla="*/ 166 h 200"/>
                <a:gd name="T78" fmla="*/ 167 w 173"/>
                <a:gd name="T79" fmla="*/ 165 h 200"/>
                <a:gd name="T80" fmla="*/ 167 w 173"/>
                <a:gd name="T81" fmla="*/ 163 h 200"/>
                <a:gd name="T82" fmla="*/ 166 w 173"/>
                <a:gd name="T83" fmla="*/ 142 h 200"/>
                <a:gd name="T84" fmla="*/ 170 w 173"/>
                <a:gd name="T85" fmla="*/ 134 h 200"/>
                <a:gd name="T86" fmla="*/ 163 w 173"/>
                <a:gd name="T87" fmla="*/ 126 h 200"/>
                <a:gd name="T88" fmla="*/ 158 w 173"/>
                <a:gd name="T89" fmla="*/ 98 h 200"/>
                <a:gd name="T90" fmla="*/ 151 w 173"/>
                <a:gd name="T91" fmla="*/ 102 h 200"/>
                <a:gd name="T92" fmla="*/ 150 w 173"/>
                <a:gd name="T93" fmla="*/ 84 h 200"/>
                <a:gd name="T94" fmla="*/ 163 w 173"/>
                <a:gd name="T95" fmla="*/ 50 h 200"/>
                <a:gd name="T96" fmla="*/ 150 w 173"/>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p:nvPr/>
          </p:nvSpPr>
          <p:spPr bwMode="auto">
            <a:xfrm>
              <a:off x="2291" y="2188"/>
              <a:ext cx="465" cy="291"/>
            </a:xfrm>
            <a:custGeom>
              <a:avLst/>
              <a:gdLst>
                <a:gd name="T0" fmla="*/ 32 w 244"/>
                <a:gd name="T1" fmla="*/ 5 h 153"/>
                <a:gd name="T2" fmla="*/ 43 w 244"/>
                <a:gd name="T3" fmla="*/ 12 h 153"/>
                <a:gd name="T4" fmla="*/ 49 w 244"/>
                <a:gd name="T5" fmla="*/ 20 h 153"/>
                <a:gd name="T6" fmla="*/ 44 w 244"/>
                <a:gd name="T7" fmla="*/ 26 h 153"/>
                <a:gd name="T8" fmla="*/ 30 w 244"/>
                <a:gd name="T9" fmla="*/ 29 h 153"/>
                <a:gd name="T10" fmla="*/ 32 w 244"/>
                <a:gd name="T11" fmla="*/ 37 h 153"/>
                <a:gd name="T12" fmla="*/ 36 w 244"/>
                <a:gd name="T13" fmla="*/ 54 h 153"/>
                <a:gd name="T14" fmla="*/ 45 w 244"/>
                <a:gd name="T15" fmla="*/ 57 h 153"/>
                <a:gd name="T16" fmla="*/ 46 w 244"/>
                <a:gd name="T17" fmla="*/ 58 h 153"/>
                <a:gd name="T18" fmla="*/ 51 w 244"/>
                <a:gd name="T19" fmla="*/ 65 h 153"/>
                <a:gd name="T20" fmla="*/ 54 w 244"/>
                <a:gd name="T21" fmla="*/ 73 h 153"/>
                <a:gd name="T22" fmla="*/ 40 w 244"/>
                <a:gd name="T23" fmla="*/ 92 h 153"/>
                <a:gd name="T24" fmla="*/ 2 w 244"/>
                <a:gd name="T25" fmla="*/ 102 h 153"/>
                <a:gd name="T26" fmla="*/ 4 w 244"/>
                <a:gd name="T27" fmla="*/ 116 h 153"/>
                <a:gd name="T28" fmla="*/ 19 w 244"/>
                <a:gd name="T29" fmla="*/ 143 h 153"/>
                <a:gd name="T30" fmla="*/ 20 w 244"/>
                <a:gd name="T31" fmla="*/ 143 h 153"/>
                <a:gd name="T32" fmla="*/ 26 w 244"/>
                <a:gd name="T33" fmla="*/ 151 h 153"/>
                <a:gd name="T34" fmla="*/ 30 w 244"/>
                <a:gd name="T35" fmla="*/ 138 h 153"/>
                <a:gd name="T36" fmla="*/ 39 w 244"/>
                <a:gd name="T37" fmla="*/ 127 h 153"/>
                <a:gd name="T38" fmla="*/ 56 w 244"/>
                <a:gd name="T39" fmla="*/ 127 h 153"/>
                <a:gd name="T40" fmla="*/ 63 w 244"/>
                <a:gd name="T41" fmla="*/ 111 h 153"/>
                <a:gd name="T42" fmla="*/ 80 w 244"/>
                <a:gd name="T43" fmla="*/ 111 h 153"/>
                <a:gd name="T44" fmla="*/ 109 w 244"/>
                <a:gd name="T45" fmla="*/ 121 h 153"/>
                <a:gd name="T46" fmla="*/ 110 w 244"/>
                <a:gd name="T47" fmla="*/ 121 h 153"/>
                <a:gd name="T48" fmla="*/ 121 w 244"/>
                <a:gd name="T49" fmla="*/ 127 h 153"/>
                <a:gd name="T50" fmla="*/ 121 w 244"/>
                <a:gd name="T51" fmla="*/ 127 h 153"/>
                <a:gd name="T52" fmla="*/ 132 w 244"/>
                <a:gd name="T53" fmla="*/ 128 h 153"/>
                <a:gd name="T54" fmla="*/ 142 w 244"/>
                <a:gd name="T55" fmla="*/ 115 h 153"/>
                <a:gd name="T56" fmla="*/ 148 w 244"/>
                <a:gd name="T57" fmla="*/ 120 h 153"/>
                <a:gd name="T58" fmla="*/ 149 w 244"/>
                <a:gd name="T59" fmla="*/ 129 h 153"/>
                <a:gd name="T60" fmla="*/ 159 w 244"/>
                <a:gd name="T61" fmla="*/ 123 h 153"/>
                <a:gd name="T62" fmla="*/ 165 w 244"/>
                <a:gd name="T63" fmla="*/ 123 h 153"/>
                <a:gd name="T64" fmla="*/ 170 w 244"/>
                <a:gd name="T65" fmla="*/ 141 h 153"/>
                <a:gd name="T66" fmla="*/ 194 w 244"/>
                <a:gd name="T67" fmla="*/ 130 h 153"/>
                <a:gd name="T68" fmla="*/ 215 w 244"/>
                <a:gd name="T69" fmla="*/ 121 h 153"/>
                <a:gd name="T70" fmla="*/ 237 w 244"/>
                <a:gd name="T71" fmla="*/ 114 h 153"/>
                <a:gd name="T72" fmla="*/ 242 w 244"/>
                <a:gd name="T73" fmla="*/ 111 h 153"/>
                <a:gd name="T74" fmla="*/ 230 w 244"/>
                <a:gd name="T75" fmla="*/ 77 h 153"/>
                <a:gd name="T76" fmla="*/ 236 w 244"/>
                <a:gd name="T77" fmla="*/ 67 h 153"/>
                <a:gd name="T78" fmla="*/ 222 w 244"/>
                <a:gd name="T79" fmla="*/ 63 h 153"/>
                <a:gd name="T80" fmla="*/ 215 w 244"/>
                <a:gd name="T81" fmla="*/ 55 h 153"/>
                <a:gd name="T82" fmla="*/ 214 w 244"/>
                <a:gd name="T83" fmla="*/ 54 h 153"/>
                <a:gd name="T84" fmla="*/ 186 w 244"/>
                <a:gd name="T85" fmla="*/ 47 h 153"/>
                <a:gd name="T86" fmla="*/ 162 w 244"/>
                <a:gd name="T87" fmla="*/ 47 h 153"/>
                <a:gd name="T88" fmla="*/ 108 w 244"/>
                <a:gd name="T89" fmla="*/ 25 h 153"/>
                <a:gd name="T90" fmla="*/ 72 w 244"/>
                <a:gd name="T91" fmla="*/ 0 h 153"/>
                <a:gd name="T92" fmla="*/ 37 w 244"/>
                <a:gd name="T93" fmla="*/ 3 h 153"/>
                <a:gd name="T94" fmla="*/ 31 w 244"/>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p:nvPr/>
          </p:nvSpPr>
          <p:spPr bwMode="auto">
            <a:xfrm>
              <a:off x="2394" y="2723"/>
              <a:ext cx="484" cy="383"/>
            </a:xfrm>
            <a:custGeom>
              <a:avLst/>
              <a:gdLst>
                <a:gd name="T0" fmla="*/ 244 w 254"/>
                <a:gd name="T1" fmla="*/ 64 h 201"/>
                <a:gd name="T2" fmla="*/ 254 w 254"/>
                <a:gd name="T3" fmla="*/ 63 h 201"/>
                <a:gd name="T4" fmla="*/ 236 w 254"/>
                <a:gd name="T5" fmla="*/ 44 h 201"/>
                <a:gd name="T6" fmla="*/ 223 w 254"/>
                <a:gd name="T7" fmla="*/ 22 h 201"/>
                <a:gd name="T8" fmla="*/ 202 w 254"/>
                <a:gd name="T9" fmla="*/ 27 h 201"/>
                <a:gd name="T10" fmla="*/ 200 w 254"/>
                <a:gd name="T11" fmla="*/ 29 h 201"/>
                <a:gd name="T12" fmla="*/ 182 w 254"/>
                <a:gd name="T13" fmla="*/ 25 h 201"/>
                <a:gd name="T14" fmla="*/ 150 w 254"/>
                <a:gd name="T15" fmla="*/ 40 h 201"/>
                <a:gd name="T16" fmla="*/ 150 w 254"/>
                <a:gd name="T17" fmla="*/ 19 h 201"/>
                <a:gd name="T18" fmla="*/ 149 w 254"/>
                <a:gd name="T19" fmla="*/ 10 h 201"/>
                <a:gd name="T20" fmla="*/ 138 w 254"/>
                <a:gd name="T21" fmla="*/ 10 h 201"/>
                <a:gd name="T22" fmla="*/ 126 w 254"/>
                <a:gd name="T23" fmla="*/ 9 h 201"/>
                <a:gd name="T24" fmla="*/ 110 w 254"/>
                <a:gd name="T25" fmla="*/ 1 h 201"/>
                <a:gd name="T26" fmla="*/ 105 w 254"/>
                <a:gd name="T27" fmla="*/ 24 h 201"/>
                <a:gd name="T28" fmla="*/ 82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5 w 254"/>
                <a:gd name="T47" fmla="*/ 146 h 201"/>
                <a:gd name="T48" fmla="*/ 2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8 w 254"/>
                <a:gd name="T61" fmla="*/ 173 h 201"/>
                <a:gd name="T62" fmla="*/ 32 w 254"/>
                <a:gd name="T63" fmla="*/ 162 h 201"/>
                <a:gd name="T64" fmla="*/ 64 w 254"/>
                <a:gd name="T65" fmla="*/ 141 h 201"/>
                <a:gd name="T66" fmla="*/ 70 w 254"/>
                <a:gd name="T67" fmla="*/ 145 h 201"/>
                <a:gd name="T68" fmla="*/ 75 w 254"/>
                <a:gd name="T69" fmla="*/ 141 h 201"/>
                <a:gd name="T70" fmla="*/ 96 w 254"/>
                <a:gd name="T71" fmla="*/ 137 h 201"/>
                <a:gd name="T72" fmla="*/ 98 w 254"/>
                <a:gd name="T73" fmla="*/ 136 h 201"/>
                <a:gd name="T74" fmla="*/ 119 w 254"/>
                <a:gd name="T75" fmla="*/ 128 h 201"/>
                <a:gd name="T76" fmla="*/ 124 w 254"/>
                <a:gd name="T77" fmla="*/ 96 h 201"/>
                <a:gd name="T78" fmla="*/ 130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7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p:nvPr/>
          </p:nvSpPr>
          <p:spPr bwMode="auto">
            <a:xfrm>
              <a:off x="2623" y="2392"/>
              <a:ext cx="290" cy="394"/>
            </a:xfrm>
            <a:custGeom>
              <a:avLst/>
              <a:gdLst>
                <a:gd name="T0" fmla="*/ 119 w 152"/>
                <a:gd name="T1" fmla="*/ 8 h 207"/>
                <a:gd name="T2" fmla="*/ 106 w 152"/>
                <a:gd name="T3" fmla="*/ 3 h 207"/>
                <a:gd name="T4" fmla="*/ 88 w 152"/>
                <a:gd name="T5" fmla="*/ 16 h 207"/>
                <a:gd name="T6" fmla="*/ 76 w 152"/>
                <a:gd name="T7" fmla="*/ 11 h 207"/>
                <a:gd name="T8" fmla="*/ 76 w 152"/>
                <a:gd name="T9" fmla="*/ 12 h 207"/>
                <a:gd name="T10" fmla="*/ 54 w 152"/>
                <a:gd name="T11" fmla="*/ 17 h 207"/>
                <a:gd name="T12" fmla="*/ 42 w 152"/>
                <a:gd name="T13" fmla="*/ 18 h 207"/>
                <a:gd name="T14" fmla="*/ 34 w 152"/>
                <a:gd name="T15" fmla="*/ 27 h 207"/>
                <a:gd name="T16" fmla="*/ 20 w 152"/>
                <a:gd name="T17" fmla="*/ 28 h 207"/>
                <a:gd name="T18" fmla="*/ 10 w 152"/>
                <a:gd name="T19" fmla="*/ 44 h 207"/>
                <a:gd name="T20" fmla="*/ 11 w 152"/>
                <a:gd name="T21" fmla="*/ 46 h 207"/>
                <a:gd name="T22" fmla="*/ 17 w 152"/>
                <a:gd name="T23" fmla="*/ 69 h 207"/>
                <a:gd name="T24" fmla="*/ 17 w 152"/>
                <a:gd name="T25" fmla="*/ 72 h 207"/>
                <a:gd name="T26" fmla="*/ 16 w 152"/>
                <a:gd name="T27" fmla="*/ 72 h 207"/>
                <a:gd name="T28" fmla="*/ 0 w 152"/>
                <a:gd name="T29" fmla="*/ 94 h 207"/>
                <a:gd name="T30" fmla="*/ 6 w 152"/>
                <a:gd name="T31" fmla="*/ 98 h 207"/>
                <a:gd name="T32" fmla="*/ 12 w 152"/>
                <a:gd name="T33" fmla="*/ 131 h 207"/>
                <a:gd name="T34" fmla="*/ 20 w 152"/>
                <a:gd name="T35" fmla="*/ 143 h 207"/>
                <a:gd name="T36" fmla="*/ 21 w 152"/>
                <a:gd name="T37" fmla="*/ 152 h 207"/>
                <a:gd name="T38" fmla="*/ 22 w 152"/>
                <a:gd name="T39" fmla="*/ 181 h 207"/>
                <a:gd name="T40" fmla="*/ 26 w 152"/>
                <a:gd name="T41" fmla="*/ 181 h 207"/>
                <a:gd name="T42" fmla="*/ 43 w 152"/>
                <a:gd name="T43" fmla="*/ 181 h 207"/>
                <a:gd name="T44" fmla="*/ 28 w 152"/>
                <a:gd name="T45" fmla="*/ 203 h 207"/>
                <a:gd name="T46" fmla="*/ 40 w 152"/>
                <a:gd name="T47" fmla="*/ 203 h 207"/>
                <a:gd name="T48" fmla="*/ 75 w 152"/>
                <a:gd name="T49" fmla="*/ 201 h 207"/>
                <a:gd name="T50" fmla="*/ 77 w 152"/>
                <a:gd name="T51" fmla="*/ 195 h 207"/>
                <a:gd name="T52" fmla="*/ 77 w 152"/>
                <a:gd name="T53" fmla="*/ 190 h 207"/>
                <a:gd name="T54" fmla="*/ 75 w 152"/>
                <a:gd name="T55" fmla="*/ 179 h 207"/>
                <a:gd name="T56" fmla="*/ 83 w 152"/>
                <a:gd name="T57" fmla="*/ 173 h 207"/>
                <a:gd name="T58" fmla="*/ 81 w 152"/>
                <a:gd name="T59" fmla="*/ 168 h 207"/>
                <a:gd name="T60" fmla="*/ 81 w 152"/>
                <a:gd name="T61" fmla="*/ 167 h 207"/>
                <a:gd name="T62" fmla="*/ 85 w 152"/>
                <a:gd name="T63" fmla="*/ 154 h 207"/>
                <a:gd name="T64" fmla="*/ 89 w 152"/>
                <a:gd name="T65" fmla="*/ 149 h 207"/>
                <a:gd name="T66" fmla="*/ 93 w 152"/>
                <a:gd name="T67" fmla="*/ 146 h 207"/>
                <a:gd name="T68" fmla="*/ 100 w 152"/>
                <a:gd name="T69" fmla="*/ 130 h 207"/>
                <a:gd name="T70" fmla="*/ 103 w 152"/>
                <a:gd name="T71" fmla="*/ 128 h 207"/>
                <a:gd name="T72" fmla="*/ 99 w 152"/>
                <a:gd name="T73" fmla="*/ 111 h 207"/>
                <a:gd name="T74" fmla="*/ 112 w 152"/>
                <a:gd name="T75" fmla="*/ 100 h 207"/>
                <a:gd name="T76" fmla="*/ 110 w 152"/>
                <a:gd name="T77" fmla="*/ 85 h 207"/>
                <a:gd name="T78" fmla="*/ 125 w 152"/>
                <a:gd name="T79" fmla="*/ 68 h 207"/>
                <a:gd name="T80" fmla="*/ 131 w 152"/>
                <a:gd name="T81" fmla="*/ 70 h 207"/>
                <a:gd name="T82" fmla="*/ 142 w 152"/>
                <a:gd name="T83" fmla="*/ 64 h 207"/>
                <a:gd name="T84" fmla="*/ 142 w 152"/>
                <a:gd name="T85" fmla="*/ 64 h 207"/>
                <a:gd name="T86" fmla="*/ 148 w 152"/>
                <a:gd name="T87" fmla="*/ 60 h 207"/>
                <a:gd name="T88" fmla="*/ 148 w 152"/>
                <a:gd name="T89" fmla="*/ 53 h 207"/>
                <a:gd name="T90" fmla="*/ 150 w 152"/>
                <a:gd name="T91" fmla="*/ 51 h 207"/>
                <a:gd name="T92" fmla="*/ 152 w 152"/>
                <a:gd name="T93" fmla="*/ 48 h 207"/>
                <a:gd name="T94" fmla="*/ 138 w 152"/>
                <a:gd name="T95" fmla="*/ 26 h 207"/>
                <a:gd name="T96" fmla="*/ 132 w 152"/>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206">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p:nvPr/>
          </p:nvSpPr>
          <p:spPr bwMode="auto">
            <a:xfrm>
              <a:off x="2774" y="2495"/>
              <a:ext cx="268" cy="329"/>
            </a:xfrm>
            <a:custGeom>
              <a:avLst/>
              <a:gdLst>
                <a:gd name="T0" fmla="*/ 73 w 141"/>
                <a:gd name="T1" fmla="*/ 8 h 173"/>
                <a:gd name="T2" fmla="*/ 60 w 141"/>
                <a:gd name="T3" fmla="*/ 20 h 173"/>
                <a:gd name="T4" fmla="*/ 59 w 141"/>
                <a:gd name="T5" fmla="*/ 21 h 173"/>
                <a:gd name="T6" fmla="*/ 51 w 141"/>
                <a:gd name="T7" fmla="*/ 21 h 173"/>
                <a:gd name="T8" fmla="*/ 35 w 141"/>
                <a:gd name="T9" fmla="*/ 31 h 173"/>
                <a:gd name="T10" fmla="*/ 40 w 141"/>
                <a:gd name="T11" fmla="*/ 34 h 173"/>
                <a:gd name="T12" fmla="*/ 37 w 141"/>
                <a:gd name="T13" fmla="*/ 47 h 173"/>
                <a:gd name="T14" fmla="*/ 23 w 141"/>
                <a:gd name="T15" fmla="*/ 59 h 173"/>
                <a:gd name="T16" fmla="*/ 24 w 141"/>
                <a:gd name="T17" fmla="*/ 68 h 173"/>
                <a:gd name="T18" fmla="*/ 27 w 141"/>
                <a:gd name="T19" fmla="*/ 77 h 173"/>
                <a:gd name="T20" fmla="*/ 18 w 141"/>
                <a:gd name="T21" fmla="*/ 93 h 173"/>
                <a:gd name="T22" fmla="*/ 18 w 141"/>
                <a:gd name="T23" fmla="*/ 94 h 173"/>
                <a:gd name="T24" fmla="*/ 12 w 141"/>
                <a:gd name="T25" fmla="*/ 101 h 173"/>
                <a:gd name="T26" fmla="*/ 7 w 141"/>
                <a:gd name="T27" fmla="*/ 106 h 173"/>
                <a:gd name="T28" fmla="*/ 7 w 141"/>
                <a:gd name="T29" fmla="*/ 122 h 173"/>
                <a:gd name="T30" fmla="*/ 2 w 141"/>
                <a:gd name="T31" fmla="*/ 126 h 173"/>
                <a:gd name="T32" fmla="*/ 0 w 141"/>
                <a:gd name="T33" fmla="*/ 128 h 173"/>
                <a:gd name="T34" fmla="*/ 3 w 141"/>
                <a:gd name="T35" fmla="*/ 137 h 173"/>
                <a:gd name="T36" fmla="*/ 26 w 141"/>
                <a:gd name="T37" fmla="*/ 137 h 173"/>
                <a:gd name="T38" fmla="*/ 35 w 141"/>
                <a:gd name="T39" fmla="*/ 146 h 173"/>
                <a:gd name="T40" fmla="*/ 35 w 141"/>
                <a:gd name="T41" fmla="*/ 147 h 173"/>
                <a:gd name="T42" fmla="*/ 51 w 141"/>
                <a:gd name="T43" fmla="*/ 172 h 173"/>
                <a:gd name="T44" fmla="*/ 56 w 141"/>
                <a:gd name="T45" fmla="*/ 161 h 173"/>
                <a:gd name="T46" fmla="*/ 68 w 141"/>
                <a:gd name="T47" fmla="*/ 169 h 173"/>
                <a:gd name="T48" fmla="*/ 76 w 141"/>
                <a:gd name="T49" fmla="*/ 146 h 173"/>
                <a:gd name="T50" fmla="*/ 78 w 141"/>
                <a:gd name="T51" fmla="*/ 146 h 173"/>
                <a:gd name="T52" fmla="*/ 85 w 141"/>
                <a:gd name="T53" fmla="*/ 141 h 173"/>
                <a:gd name="T54" fmla="*/ 85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19 w 141"/>
                <a:gd name="T69" fmla="*/ 92 h 173"/>
                <a:gd name="T70" fmla="*/ 123 w 141"/>
                <a:gd name="T71" fmla="*/ 90 h 173"/>
                <a:gd name="T72" fmla="*/ 118 w 141"/>
                <a:gd name="T73" fmla="*/ 79 h 173"/>
                <a:gd name="T74" fmla="*/ 119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3 w 141"/>
                <a:gd name="T91" fmla="*/ 30 h 173"/>
                <a:gd name="T92" fmla="*/ 117 w 141"/>
                <a:gd name="T93" fmla="*/ 28 h 173"/>
                <a:gd name="T94" fmla="*/ 117 w 141"/>
                <a:gd name="T95" fmla="*/ 28 h 173"/>
                <a:gd name="T96" fmla="*/ 113 w 141"/>
                <a:gd name="T97" fmla="*/ 23 h 173"/>
                <a:gd name="T98" fmla="*/ 93 w 141"/>
                <a:gd name="T99" fmla="*/ 31 h 173"/>
                <a:gd name="T100" fmla="*/ 85 w 141"/>
                <a:gd name="T101" fmla="*/ 16 h 173"/>
                <a:gd name="T102" fmla="*/ 73 w 141"/>
                <a:gd name="T103" fmla="*/ 1 h 173"/>
                <a:gd name="T104" fmla="*/ 73 w 141"/>
                <a:gd name="T105" fmla="*/ 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3"/>
            <p:cNvSpPr/>
            <p:nvPr/>
          </p:nvSpPr>
          <p:spPr bwMode="auto">
            <a:xfrm>
              <a:off x="2892" y="2289"/>
              <a:ext cx="232" cy="266"/>
            </a:xfrm>
            <a:custGeom>
              <a:avLst/>
              <a:gdLst>
                <a:gd name="T0" fmla="*/ 64 w 122"/>
                <a:gd name="T1" fmla="*/ 6 h 140"/>
                <a:gd name="T2" fmla="*/ 43 w 122"/>
                <a:gd name="T3" fmla="*/ 2 h 140"/>
                <a:gd name="T4" fmla="*/ 38 w 122"/>
                <a:gd name="T5" fmla="*/ 26 h 140"/>
                <a:gd name="T6" fmla="*/ 28 w 122"/>
                <a:gd name="T7" fmla="*/ 32 h 140"/>
                <a:gd name="T8" fmla="*/ 23 w 122"/>
                <a:gd name="T9" fmla="*/ 41 h 140"/>
                <a:gd name="T10" fmla="*/ 17 w 122"/>
                <a:gd name="T11" fmla="*/ 53 h 140"/>
                <a:gd name="T12" fmla="*/ 6 w 122"/>
                <a:gd name="T13" fmla="*/ 68 h 140"/>
                <a:gd name="T14" fmla="*/ 1 w 122"/>
                <a:gd name="T15" fmla="*/ 78 h 140"/>
                <a:gd name="T16" fmla="*/ 11 w 122"/>
                <a:gd name="T17" fmla="*/ 93 h 140"/>
                <a:gd name="T18" fmla="*/ 16 w 122"/>
                <a:gd name="T19" fmla="*/ 101 h 140"/>
                <a:gd name="T20" fmla="*/ 16 w 122"/>
                <a:gd name="T21" fmla="*/ 102 h 140"/>
                <a:gd name="T22" fmla="*/ 16 w 122"/>
                <a:gd name="T23" fmla="*/ 104 h 140"/>
                <a:gd name="T24" fmla="*/ 15 w 122"/>
                <a:gd name="T25" fmla="*/ 105 h 140"/>
                <a:gd name="T26" fmla="*/ 27 w 122"/>
                <a:gd name="T27" fmla="*/ 123 h 140"/>
                <a:gd name="T28" fmla="*/ 33 w 122"/>
                <a:gd name="T29" fmla="*/ 135 h 140"/>
                <a:gd name="T30" fmla="*/ 46 w 122"/>
                <a:gd name="T31" fmla="*/ 130 h 140"/>
                <a:gd name="T32" fmla="*/ 46 w 122"/>
                <a:gd name="T33" fmla="*/ 129 h 140"/>
                <a:gd name="T34" fmla="*/ 53 w 122"/>
                <a:gd name="T35" fmla="*/ 125 h 140"/>
                <a:gd name="T36" fmla="*/ 66 w 122"/>
                <a:gd name="T37" fmla="*/ 136 h 140"/>
                <a:gd name="T38" fmla="*/ 68 w 122"/>
                <a:gd name="T39" fmla="*/ 136 h 140"/>
                <a:gd name="T40" fmla="*/ 74 w 122"/>
                <a:gd name="T41" fmla="*/ 134 h 140"/>
                <a:gd name="T42" fmla="*/ 76 w 122"/>
                <a:gd name="T43" fmla="*/ 134 h 140"/>
                <a:gd name="T44" fmla="*/ 84 w 122"/>
                <a:gd name="T45" fmla="*/ 140 h 140"/>
                <a:gd name="T46" fmla="*/ 85 w 122"/>
                <a:gd name="T47" fmla="*/ 124 h 140"/>
                <a:gd name="T48" fmla="*/ 86 w 122"/>
                <a:gd name="T49" fmla="*/ 123 h 140"/>
                <a:gd name="T50" fmla="*/ 89 w 122"/>
                <a:gd name="T51" fmla="*/ 113 h 140"/>
                <a:gd name="T52" fmla="*/ 88 w 122"/>
                <a:gd name="T53" fmla="*/ 111 h 140"/>
                <a:gd name="T54" fmla="*/ 90 w 122"/>
                <a:gd name="T55" fmla="*/ 110 h 140"/>
                <a:gd name="T56" fmla="*/ 101 w 122"/>
                <a:gd name="T57" fmla="*/ 94 h 140"/>
                <a:gd name="T58" fmla="*/ 103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6 w 122"/>
                <a:gd name="T73" fmla="*/ 58 h 140"/>
                <a:gd name="T74" fmla="*/ 122 w 122"/>
                <a:gd name="T75" fmla="*/ 58 h 140"/>
                <a:gd name="T76" fmla="*/ 109 w 122"/>
                <a:gd name="T77" fmla="*/ 43 h 140"/>
                <a:gd name="T78" fmla="*/ 117 w 122"/>
                <a:gd name="T79" fmla="*/ 33 h 140"/>
                <a:gd name="T80" fmla="*/ 111 w 122"/>
                <a:gd name="T81" fmla="*/ 34 h 140"/>
                <a:gd name="T82" fmla="*/ 111 w 122"/>
                <a:gd name="T83" fmla="*/ 33 h 140"/>
                <a:gd name="T84" fmla="*/ 103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4"/>
            <p:cNvSpPr/>
            <p:nvPr/>
          </p:nvSpPr>
          <p:spPr bwMode="auto">
            <a:xfrm>
              <a:off x="2669" y="2059"/>
              <a:ext cx="291" cy="356"/>
            </a:xfrm>
            <a:custGeom>
              <a:avLst/>
              <a:gdLst>
                <a:gd name="T0" fmla="*/ 96 w 153"/>
                <a:gd name="T1" fmla="*/ 53 h 187"/>
                <a:gd name="T2" fmla="*/ 85 w 153"/>
                <a:gd name="T3" fmla="*/ 28 h 187"/>
                <a:gd name="T4" fmla="*/ 55 w 153"/>
                <a:gd name="T5" fmla="*/ 17 h 187"/>
                <a:gd name="T6" fmla="*/ 37 w 153"/>
                <a:gd name="T7" fmla="*/ 0 h 187"/>
                <a:gd name="T8" fmla="*/ 48 w 153"/>
                <a:gd name="T9" fmla="*/ 17 h 187"/>
                <a:gd name="T10" fmla="*/ 49 w 153"/>
                <a:gd name="T11" fmla="*/ 19 h 187"/>
                <a:gd name="T12" fmla="*/ 36 w 153"/>
                <a:gd name="T13" fmla="*/ 36 h 187"/>
                <a:gd name="T14" fmla="*/ 19 w 153"/>
                <a:gd name="T15" fmla="*/ 23 h 187"/>
                <a:gd name="T16" fmla="*/ 23 w 153"/>
                <a:gd name="T17" fmla="*/ 35 h 187"/>
                <a:gd name="T18" fmla="*/ 23 w 153"/>
                <a:gd name="T19" fmla="*/ 36 h 187"/>
                <a:gd name="T20" fmla="*/ 22 w 153"/>
                <a:gd name="T21" fmla="*/ 41 h 187"/>
                <a:gd name="T22" fmla="*/ 14 w 153"/>
                <a:gd name="T23" fmla="*/ 44 h 187"/>
                <a:gd name="T24" fmla="*/ 11 w 153"/>
                <a:gd name="T25" fmla="*/ 51 h 187"/>
                <a:gd name="T26" fmla="*/ 8 w 153"/>
                <a:gd name="T27" fmla="*/ 63 h 187"/>
                <a:gd name="T28" fmla="*/ 8 w 153"/>
                <a:gd name="T29" fmla="*/ 63 h 187"/>
                <a:gd name="T30" fmla="*/ 4 w 153"/>
                <a:gd name="T31" fmla="*/ 65 h 187"/>
                <a:gd name="T32" fmla="*/ 14 w 153"/>
                <a:gd name="T33" fmla="*/ 81 h 187"/>
                <a:gd name="T34" fmla="*/ 18 w 153"/>
                <a:gd name="T35" fmla="*/ 81 h 187"/>
                <a:gd name="T36" fmla="*/ 35 w 153"/>
                <a:gd name="T37" fmla="*/ 89 h 187"/>
                <a:gd name="T38" fmla="*/ 35 w 153"/>
                <a:gd name="T39" fmla="*/ 89 h 187"/>
                <a:gd name="T40" fmla="*/ 34 w 153"/>
                <a:gd name="T41" fmla="*/ 100 h 187"/>
                <a:gd name="T42" fmla="*/ 30 w 153"/>
                <a:gd name="T43" fmla="*/ 109 h 187"/>
                <a:gd name="T44" fmla="*/ 25 w 153"/>
                <a:gd name="T45" fmla="*/ 115 h 187"/>
                <a:gd name="T46" fmla="*/ 25 w 153"/>
                <a:gd name="T47" fmla="*/ 115 h 187"/>
                <a:gd name="T48" fmla="*/ 26 w 153"/>
                <a:gd name="T49" fmla="*/ 127 h 187"/>
                <a:gd name="T50" fmla="*/ 38 w 153"/>
                <a:gd name="T51" fmla="*/ 129 h 187"/>
                <a:gd name="T52" fmla="*/ 43 w 153"/>
                <a:gd name="T53" fmla="*/ 134 h 187"/>
                <a:gd name="T54" fmla="*/ 51 w 153"/>
                <a:gd name="T55" fmla="*/ 176 h 187"/>
                <a:gd name="T56" fmla="*/ 49 w 153"/>
                <a:gd name="T57" fmla="*/ 179 h 187"/>
                <a:gd name="T58" fmla="*/ 50 w 153"/>
                <a:gd name="T59" fmla="*/ 182 h 187"/>
                <a:gd name="T60" fmla="*/ 73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4 w 153"/>
                <a:gd name="T73" fmla="*/ 163 h 187"/>
                <a:gd name="T74" fmla="*/ 130 w 153"/>
                <a:gd name="T75" fmla="*/ 148 h 187"/>
                <a:gd name="T76" fmla="*/ 144 w 153"/>
                <a:gd name="T77" fmla="*/ 149 h 187"/>
                <a:gd name="T78" fmla="*/ 144 w 153"/>
                <a:gd name="T79" fmla="*/ 135 h 187"/>
                <a:gd name="T80" fmla="*/ 153 w 153"/>
                <a:gd name="T81" fmla="*/ 123 h 187"/>
                <a:gd name="T82" fmla="*/ 142 w 153"/>
                <a:gd name="T83" fmla="*/ 111 h 187"/>
                <a:gd name="T84" fmla="*/ 136 w 153"/>
                <a:gd name="T85" fmla="*/ 116 h 187"/>
                <a:gd name="T86" fmla="*/ 135 w 153"/>
                <a:gd name="T87" fmla="*/ 115 h 187"/>
                <a:gd name="T88" fmla="*/ 126 w 153"/>
                <a:gd name="T89" fmla="*/ 107 h 187"/>
                <a:gd name="T90" fmla="*/ 113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6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23" name="Freeform 25"/>
            <p:cNvSpPr/>
            <p:nvPr/>
          </p:nvSpPr>
          <p:spPr bwMode="auto">
            <a:xfrm>
              <a:off x="2724" y="1647"/>
              <a:ext cx="78" cy="111"/>
            </a:xfrm>
            <a:custGeom>
              <a:avLst/>
              <a:gdLst>
                <a:gd name="T0" fmla="*/ 24 w 41"/>
                <a:gd name="T1" fmla="*/ 1 h 58"/>
                <a:gd name="T2" fmla="*/ 23 w 41"/>
                <a:gd name="T3" fmla="*/ 0 h 58"/>
                <a:gd name="T4" fmla="*/ 17 w 41"/>
                <a:gd name="T5" fmla="*/ 7 h 58"/>
                <a:gd name="T6" fmla="*/ 15 w 41"/>
                <a:gd name="T7" fmla="*/ 6 h 58"/>
                <a:gd name="T8" fmla="*/ 15 w 41"/>
                <a:gd name="T9" fmla="*/ 6 h 58"/>
                <a:gd name="T10" fmla="*/ 15 w 41"/>
                <a:gd name="T11" fmla="*/ 7 h 58"/>
                <a:gd name="T12" fmla="*/ 12 w 41"/>
                <a:gd name="T13" fmla="*/ 10 h 58"/>
                <a:gd name="T14" fmla="*/ 10 w 41"/>
                <a:gd name="T15" fmla="*/ 11 h 58"/>
                <a:gd name="T16" fmla="*/ 6 w 41"/>
                <a:gd name="T17" fmla="*/ 13 h 58"/>
                <a:gd name="T18" fmla="*/ 5 w 41"/>
                <a:gd name="T19" fmla="*/ 16 h 58"/>
                <a:gd name="T20" fmla="*/ 3 w 41"/>
                <a:gd name="T21" fmla="*/ 25 h 58"/>
                <a:gd name="T22" fmla="*/ 1 w 41"/>
                <a:gd name="T23" fmla="*/ 30 h 58"/>
                <a:gd name="T24" fmla="*/ 1 w 41"/>
                <a:gd name="T25" fmla="*/ 39 h 58"/>
                <a:gd name="T26" fmla="*/ 3 w 41"/>
                <a:gd name="T27" fmla="*/ 51 h 58"/>
                <a:gd name="T28" fmla="*/ 10 w 41"/>
                <a:gd name="T29" fmla="*/ 56 h 58"/>
                <a:gd name="T30" fmla="*/ 19 w 41"/>
                <a:gd name="T31" fmla="*/ 58 h 58"/>
                <a:gd name="T32" fmla="*/ 28 w 41"/>
                <a:gd name="T33" fmla="*/ 55 h 58"/>
                <a:gd name="T34" fmla="*/ 26 w 41"/>
                <a:gd name="T35" fmla="*/ 50 h 58"/>
                <a:gd name="T36" fmla="*/ 26 w 41"/>
                <a:gd name="T37" fmla="*/ 49 h 58"/>
                <a:gd name="T38" fmla="*/ 26 w 41"/>
                <a:gd name="T39" fmla="*/ 49 h 58"/>
                <a:gd name="T40" fmla="*/ 27 w 41"/>
                <a:gd name="T41" fmla="*/ 45 h 58"/>
                <a:gd name="T42" fmla="*/ 27 w 41"/>
                <a:gd name="T43" fmla="*/ 45 h 58"/>
                <a:gd name="T44" fmla="*/ 31 w 41"/>
                <a:gd name="T45" fmla="*/ 37 h 58"/>
                <a:gd name="T46" fmla="*/ 39 w 41"/>
                <a:gd name="T47" fmla="*/ 37 h 58"/>
                <a:gd name="T48" fmla="*/ 41 w 41"/>
                <a:gd name="T49" fmla="*/ 37 h 58"/>
                <a:gd name="T50" fmla="*/ 33 w 41"/>
                <a:gd name="T51" fmla="*/ 24 h 58"/>
                <a:gd name="T52" fmla="*/ 30 w 41"/>
                <a:gd name="T53" fmla="*/ 20 h 58"/>
                <a:gd name="T54" fmla="*/ 27 w 41"/>
                <a:gd name="T55" fmla="*/ 9 h 58"/>
                <a:gd name="T56" fmla="*/ 24 w 41"/>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57">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6"/>
            <p:cNvSpPr/>
            <p:nvPr/>
          </p:nvSpPr>
          <p:spPr bwMode="auto">
            <a:xfrm>
              <a:off x="2650" y="1598"/>
              <a:ext cx="101" cy="108"/>
            </a:xfrm>
            <a:custGeom>
              <a:avLst/>
              <a:gdLst>
                <a:gd name="T0" fmla="*/ 26 w 53"/>
                <a:gd name="T1" fmla="*/ 12 h 57"/>
                <a:gd name="T2" fmla="*/ 26 w 53"/>
                <a:gd name="T3" fmla="*/ 13 h 57"/>
                <a:gd name="T4" fmla="*/ 24 w 53"/>
                <a:gd name="T5" fmla="*/ 13 h 57"/>
                <a:gd name="T6" fmla="*/ 19 w 53"/>
                <a:gd name="T7" fmla="*/ 12 h 57"/>
                <a:gd name="T8" fmla="*/ 19 w 53"/>
                <a:gd name="T9" fmla="*/ 14 h 57"/>
                <a:gd name="T10" fmla="*/ 19 w 53"/>
                <a:gd name="T11" fmla="*/ 15 h 57"/>
                <a:gd name="T12" fmla="*/ 18 w 53"/>
                <a:gd name="T13" fmla="*/ 15 h 57"/>
                <a:gd name="T14" fmla="*/ 9 w 53"/>
                <a:gd name="T15" fmla="*/ 19 h 57"/>
                <a:gd name="T16" fmla="*/ 9 w 53"/>
                <a:gd name="T17" fmla="*/ 20 h 57"/>
                <a:gd name="T18" fmla="*/ 12 w 53"/>
                <a:gd name="T19" fmla="*/ 28 h 57"/>
                <a:gd name="T20" fmla="*/ 12 w 53"/>
                <a:gd name="T21" fmla="*/ 29 h 57"/>
                <a:gd name="T22" fmla="*/ 12 w 53"/>
                <a:gd name="T23" fmla="*/ 30 h 57"/>
                <a:gd name="T24" fmla="*/ 2 w 53"/>
                <a:gd name="T25" fmla="*/ 41 h 57"/>
                <a:gd name="T26" fmla="*/ 0 w 53"/>
                <a:gd name="T27" fmla="*/ 45 h 57"/>
                <a:gd name="T28" fmla="*/ 2 w 53"/>
                <a:gd name="T29" fmla="*/ 48 h 57"/>
                <a:gd name="T30" fmla="*/ 7 w 53"/>
                <a:gd name="T31" fmla="*/ 50 h 57"/>
                <a:gd name="T32" fmla="*/ 10 w 53"/>
                <a:gd name="T33" fmla="*/ 50 h 57"/>
                <a:gd name="T34" fmla="*/ 20 w 53"/>
                <a:gd name="T35" fmla="*/ 53 h 57"/>
                <a:gd name="T36" fmla="*/ 24 w 53"/>
                <a:gd name="T37" fmla="*/ 55 h 57"/>
                <a:gd name="T38" fmla="*/ 31 w 53"/>
                <a:gd name="T39" fmla="*/ 57 h 57"/>
                <a:gd name="T40" fmla="*/ 36 w 53"/>
                <a:gd name="T41" fmla="*/ 53 h 57"/>
                <a:gd name="T42" fmla="*/ 39 w 53"/>
                <a:gd name="T43" fmla="*/ 49 h 57"/>
                <a:gd name="T44" fmla="*/ 42 w 53"/>
                <a:gd name="T45" fmla="*/ 42 h 57"/>
                <a:gd name="T46" fmla="*/ 40 w 53"/>
                <a:gd name="T47" fmla="*/ 33 h 57"/>
                <a:gd name="T48" fmla="*/ 43 w 53"/>
                <a:gd name="T49" fmla="*/ 34 h 57"/>
                <a:gd name="T50" fmla="*/ 48 w 53"/>
                <a:gd name="T51" fmla="*/ 34 h 57"/>
                <a:gd name="T52" fmla="*/ 50 w 53"/>
                <a:gd name="T53" fmla="*/ 33 h 57"/>
                <a:gd name="T54" fmla="*/ 51 w 53"/>
                <a:gd name="T55" fmla="*/ 31 h 57"/>
                <a:gd name="T56" fmla="*/ 47 w 53"/>
                <a:gd name="T57" fmla="*/ 19 h 57"/>
                <a:gd name="T58" fmla="*/ 48 w 53"/>
                <a:gd name="T59" fmla="*/ 15 h 57"/>
                <a:gd name="T60" fmla="*/ 53 w 53"/>
                <a:gd name="T61" fmla="*/ 11 h 57"/>
                <a:gd name="T62" fmla="*/ 53 w 53"/>
                <a:gd name="T63" fmla="*/ 11 h 57"/>
                <a:gd name="T64" fmla="*/ 52 w 53"/>
                <a:gd name="T65" fmla="*/ 9 h 57"/>
                <a:gd name="T66" fmla="*/ 43 w 53"/>
                <a:gd name="T67" fmla="*/ 9 h 57"/>
                <a:gd name="T68" fmla="*/ 43 w 53"/>
                <a:gd name="T69" fmla="*/ 9 h 57"/>
                <a:gd name="T70" fmla="*/ 34 w 53"/>
                <a:gd name="T71" fmla="*/ 3 h 57"/>
                <a:gd name="T72" fmla="*/ 24 w 53"/>
                <a:gd name="T73" fmla="*/ 1 h 57"/>
                <a:gd name="T74" fmla="*/ 22 w 53"/>
                <a:gd name="T75" fmla="*/ 1 h 57"/>
                <a:gd name="T76" fmla="*/ 25 w 53"/>
                <a:gd name="T77" fmla="*/ 5 h 57"/>
                <a:gd name="T78" fmla="*/ 26 w 53"/>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7"/>
            <p:cNvSpPr/>
            <p:nvPr/>
          </p:nvSpPr>
          <p:spPr bwMode="auto">
            <a:xfrm>
              <a:off x="2821" y="1383"/>
              <a:ext cx="359" cy="341"/>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8"/>
            <p:cNvSpPr/>
            <p:nvPr/>
          </p:nvSpPr>
          <p:spPr bwMode="auto">
            <a:xfrm>
              <a:off x="2901" y="1177"/>
              <a:ext cx="511" cy="347"/>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9"/>
            <p:cNvSpPr/>
            <p:nvPr/>
          </p:nvSpPr>
          <p:spPr bwMode="auto">
            <a:xfrm>
              <a:off x="2793" y="684"/>
              <a:ext cx="686" cy="625"/>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0"/>
            <p:cNvSpPr/>
            <p:nvPr/>
          </p:nvSpPr>
          <p:spPr bwMode="auto">
            <a:xfrm>
              <a:off x="2657" y="1802"/>
              <a:ext cx="414" cy="259"/>
            </a:xfrm>
            <a:custGeom>
              <a:avLst/>
              <a:gdLst>
                <a:gd name="T0" fmla="*/ 198 w 217"/>
                <a:gd name="T1" fmla="*/ 4 h 136"/>
                <a:gd name="T2" fmla="*/ 179 w 217"/>
                <a:gd name="T3" fmla="*/ 6 h 136"/>
                <a:gd name="T4" fmla="*/ 135 w 217"/>
                <a:gd name="T5" fmla="*/ 21 h 136"/>
                <a:gd name="T6" fmla="*/ 136 w 217"/>
                <a:gd name="T7" fmla="*/ 30 h 136"/>
                <a:gd name="T8" fmla="*/ 106 w 217"/>
                <a:gd name="T9" fmla="*/ 26 h 136"/>
                <a:gd name="T10" fmla="*/ 84 w 217"/>
                <a:gd name="T11" fmla="*/ 0 h 136"/>
                <a:gd name="T12" fmla="*/ 75 w 217"/>
                <a:gd name="T13" fmla="*/ 10 h 136"/>
                <a:gd name="T14" fmla="*/ 64 w 217"/>
                <a:gd name="T15" fmla="*/ 4 h 136"/>
                <a:gd name="T16" fmla="*/ 59 w 217"/>
                <a:gd name="T17" fmla="*/ 10 h 136"/>
                <a:gd name="T18" fmla="*/ 51 w 217"/>
                <a:gd name="T19" fmla="*/ 12 h 136"/>
                <a:gd name="T20" fmla="*/ 6 w 217"/>
                <a:gd name="T21" fmla="*/ 64 h 136"/>
                <a:gd name="T22" fmla="*/ 11 w 217"/>
                <a:gd name="T23" fmla="*/ 76 h 136"/>
                <a:gd name="T24" fmla="*/ 10 w 217"/>
                <a:gd name="T25" fmla="*/ 76 h 136"/>
                <a:gd name="T26" fmla="*/ 17 w 217"/>
                <a:gd name="T27" fmla="*/ 103 h 136"/>
                <a:gd name="T28" fmla="*/ 0 w 217"/>
                <a:gd name="T29" fmla="*/ 114 h 136"/>
                <a:gd name="T30" fmla="*/ 8 w 217"/>
                <a:gd name="T31" fmla="*/ 122 h 136"/>
                <a:gd name="T32" fmla="*/ 9 w 217"/>
                <a:gd name="T33" fmla="*/ 124 h 136"/>
                <a:gd name="T34" fmla="*/ 32 w 217"/>
                <a:gd name="T35" fmla="*/ 136 h 136"/>
                <a:gd name="T36" fmla="*/ 42 w 217"/>
                <a:gd name="T37" fmla="*/ 126 h 136"/>
                <a:gd name="T38" fmla="*/ 57 w 217"/>
                <a:gd name="T39" fmla="*/ 119 h 136"/>
                <a:gd name="T40" fmla="*/ 59 w 217"/>
                <a:gd name="T41" fmla="*/ 121 h 136"/>
                <a:gd name="T42" fmla="*/ 59 w 217"/>
                <a:gd name="T43" fmla="*/ 122 h 136"/>
                <a:gd name="T44" fmla="*/ 74 w 217"/>
                <a:gd name="T45" fmla="*/ 132 h 136"/>
                <a:gd name="T46" fmla="*/ 92 w 217"/>
                <a:gd name="T47" fmla="*/ 126 h 136"/>
                <a:gd name="T48" fmla="*/ 106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0 w 217"/>
                <a:gd name="T63" fmla="*/ 86 h 136"/>
                <a:gd name="T64" fmla="*/ 148 w 217"/>
                <a:gd name="T65" fmla="*/ 69 h 136"/>
                <a:gd name="T66" fmla="*/ 151 w 217"/>
                <a:gd name="T67" fmla="*/ 60 h 136"/>
                <a:gd name="T68" fmla="*/ 161 w 217"/>
                <a:gd name="T69" fmla="*/ 56 h 136"/>
                <a:gd name="T70" fmla="*/ 161 w 217"/>
                <a:gd name="T71" fmla="*/ 54 h 136"/>
                <a:gd name="T72" fmla="*/ 169 w 217"/>
                <a:gd name="T73" fmla="*/ 48 h 136"/>
                <a:gd name="T74" fmla="*/ 164 w 217"/>
                <a:gd name="T75" fmla="*/ 47 h 136"/>
                <a:gd name="T76" fmla="*/ 164 w 217"/>
                <a:gd name="T77" fmla="*/ 44 h 136"/>
                <a:gd name="T78" fmla="*/ 166 w 217"/>
                <a:gd name="T79" fmla="*/ 43 h 136"/>
                <a:gd name="T80" fmla="*/ 176 w 217"/>
                <a:gd name="T81" fmla="*/ 38 h 136"/>
                <a:gd name="T82" fmla="*/ 202 w 217"/>
                <a:gd name="T83" fmla="*/ 20 h 136"/>
                <a:gd name="T84" fmla="*/ 214 w 217"/>
                <a:gd name="T85" fmla="*/ 24 h 136"/>
                <a:gd name="T86" fmla="*/ 212 w 217"/>
                <a:gd name="T87" fmla="*/ 14 h 136"/>
                <a:gd name="T88" fmla="*/ 212 w 217"/>
                <a:gd name="T89" fmla="*/ 14 h 136"/>
                <a:gd name="T90" fmla="*/ 216 w 217"/>
                <a:gd name="T91" fmla="*/ 6 h 136"/>
                <a:gd name="T92" fmla="*/ 213 w 217"/>
                <a:gd name="T93" fmla="*/ 7 h 136"/>
                <a:gd name="T94" fmla="*/ 204 w 217"/>
                <a:gd name="T95" fmla="*/ 8 h 136"/>
                <a:gd name="T96" fmla="*/ 202 w 217"/>
                <a:gd name="T97" fmla="*/ 8 h 136"/>
                <a:gd name="T98" fmla="*/ 202 w 217"/>
                <a:gd name="T99" fmla="*/ 6 h 136"/>
                <a:gd name="T100" fmla="*/ 198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1"/>
            <p:cNvSpPr/>
            <p:nvPr/>
          </p:nvSpPr>
          <p:spPr bwMode="auto">
            <a:xfrm>
              <a:off x="3044" y="2230"/>
              <a:ext cx="65" cy="59"/>
            </a:xfrm>
            <a:custGeom>
              <a:avLst/>
              <a:gdLst>
                <a:gd name="T0" fmla="*/ 31 w 34"/>
                <a:gd name="T1" fmla="*/ 17 h 31"/>
                <a:gd name="T2" fmla="*/ 34 w 34"/>
                <a:gd name="T3" fmla="*/ 13 h 31"/>
                <a:gd name="T4" fmla="*/ 34 w 34"/>
                <a:gd name="T5" fmla="*/ 13 h 31"/>
                <a:gd name="T6" fmla="*/ 34 w 34"/>
                <a:gd name="T7" fmla="*/ 13 h 31"/>
                <a:gd name="T8" fmla="*/ 34 w 34"/>
                <a:gd name="T9" fmla="*/ 13 h 31"/>
                <a:gd name="T10" fmla="*/ 24 w 34"/>
                <a:gd name="T11" fmla="*/ 5 h 31"/>
                <a:gd name="T12" fmla="*/ 11 w 34"/>
                <a:gd name="T13" fmla="*/ 1 h 31"/>
                <a:gd name="T14" fmla="*/ 7 w 34"/>
                <a:gd name="T15" fmla="*/ 2 h 31"/>
                <a:gd name="T16" fmla="*/ 7 w 34"/>
                <a:gd name="T17" fmla="*/ 11 h 31"/>
                <a:gd name="T18" fmla="*/ 2 w 34"/>
                <a:gd name="T19" fmla="*/ 19 h 31"/>
                <a:gd name="T20" fmla="*/ 0 w 34"/>
                <a:gd name="T21" fmla="*/ 21 h 31"/>
                <a:gd name="T22" fmla="*/ 4 w 34"/>
                <a:gd name="T23" fmla="*/ 25 h 31"/>
                <a:gd name="T24" fmla="*/ 5 w 34"/>
                <a:gd name="T25" fmla="*/ 25 h 31"/>
                <a:gd name="T26" fmla="*/ 6 w 34"/>
                <a:gd name="T27" fmla="*/ 29 h 31"/>
                <a:gd name="T28" fmla="*/ 11 w 34"/>
                <a:gd name="T29" fmla="*/ 31 h 31"/>
                <a:gd name="T30" fmla="*/ 17 w 34"/>
                <a:gd name="T31" fmla="*/ 28 h 31"/>
                <a:gd name="T32" fmla="*/ 26 w 34"/>
                <a:gd name="T33" fmla="*/ 30 h 31"/>
                <a:gd name="T34" fmla="*/ 26 w 34"/>
                <a:gd name="T35" fmla="*/ 27 h 31"/>
                <a:gd name="T36" fmla="*/ 31 w 34"/>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2"/>
            <p:cNvSpPr/>
            <p:nvPr/>
          </p:nvSpPr>
          <p:spPr bwMode="auto">
            <a:xfrm>
              <a:off x="2741" y="2013"/>
              <a:ext cx="361" cy="278"/>
            </a:xfrm>
            <a:custGeom>
              <a:avLst/>
              <a:gdLst>
                <a:gd name="T0" fmla="*/ 120 w 189"/>
                <a:gd name="T1" fmla="*/ 23 h 146"/>
                <a:gd name="T2" fmla="*/ 85 w 189"/>
                <a:gd name="T3" fmla="*/ 9 h 146"/>
                <a:gd name="T4" fmla="*/ 85 w 189"/>
                <a:gd name="T5" fmla="*/ 1 h 146"/>
                <a:gd name="T6" fmla="*/ 82 w 189"/>
                <a:gd name="T7" fmla="*/ 0 h 146"/>
                <a:gd name="T8" fmla="*/ 66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4 w 189"/>
                <a:gd name="T25" fmla="*/ 21 h 146"/>
                <a:gd name="T26" fmla="*/ 5 w 189"/>
                <a:gd name="T27" fmla="*/ 21 h 146"/>
                <a:gd name="T28" fmla="*/ 34 w 189"/>
                <a:gd name="T29" fmla="*/ 43 h 146"/>
                <a:gd name="T30" fmla="*/ 62 w 189"/>
                <a:gd name="T31" fmla="*/ 75 h 146"/>
                <a:gd name="T32" fmla="*/ 90 w 189"/>
                <a:gd name="T33" fmla="*/ 72 h 146"/>
                <a:gd name="T34" fmla="*/ 91 w 189"/>
                <a:gd name="T35" fmla="*/ 71 h 146"/>
                <a:gd name="T36" fmla="*/ 99 w 189"/>
                <a:gd name="T37" fmla="*/ 73 h 146"/>
                <a:gd name="T38" fmla="*/ 100 w 189"/>
                <a:gd name="T39" fmla="*/ 75 h 146"/>
                <a:gd name="T40" fmla="*/ 93 w 189"/>
                <a:gd name="T41" fmla="*/ 93 h 146"/>
                <a:gd name="T42" fmla="*/ 84 w 189"/>
                <a:gd name="T43" fmla="*/ 93 h 146"/>
                <a:gd name="T44" fmla="*/ 74 w 189"/>
                <a:gd name="T45" fmla="*/ 117 h 146"/>
                <a:gd name="T46" fmla="*/ 89 w 189"/>
                <a:gd name="T47" fmla="*/ 127 h 146"/>
                <a:gd name="T48" fmla="*/ 93 w 189"/>
                <a:gd name="T49" fmla="*/ 133 h 146"/>
                <a:gd name="T50" fmla="*/ 100 w 189"/>
                <a:gd name="T51" fmla="*/ 133 h 146"/>
                <a:gd name="T52" fmla="*/ 115 w 189"/>
                <a:gd name="T53" fmla="*/ 139 h 146"/>
                <a:gd name="T54" fmla="*/ 118 w 189"/>
                <a:gd name="T55" fmla="*/ 143 h 146"/>
                <a:gd name="T56" fmla="*/ 132 w 189"/>
                <a:gd name="T57" fmla="*/ 144 h 146"/>
                <a:gd name="T58" fmla="*/ 152 w 189"/>
                <a:gd name="T59" fmla="*/ 143 h 146"/>
                <a:gd name="T60" fmla="*/ 159 w 189"/>
                <a:gd name="T61" fmla="*/ 139 h 146"/>
                <a:gd name="T62" fmla="*/ 158 w 189"/>
                <a:gd name="T63" fmla="*/ 131 h 146"/>
                <a:gd name="T64" fmla="*/ 162 w 189"/>
                <a:gd name="T65" fmla="*/ 119 h 146"/>
                <a:gd name="T66" fmla="*/ 170 w 189"/>
                <a:gd name="T67" fmla="*/ 111 h 146"/>
                <a:gd name="T68" fmla="*/ 186 w 189"/>
                <a:gd name="T69" fmla="*/ 111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3"/>
            <p:cNvSpPr/>
            <p:nvPr/>
          </p:nvSpPr>
          <p:spPr bwMode="auto">
            <a:xfrm>
              <a:off x="2552" y="1482"/>
              <a:ext cx="336" cy="478"/>
            </a:xfrm>
            <a:custGeom>
              <a:avLst/>
              <a:gdLst>
                <a:gd name="T0" fmla="*/ 158 w 176"/>
                <a:gd name="T1" fmla="*/ 74 h 251"/>
                <a:gd name="T2" fmla="*/ 140 w 176"/>
                <a:gd name="T3" fmla="*/ 69 h 251"/>
                <a:gd name="T4" fmla="*/ 139 w 176"/>
                <a:gd name="T5" fmla="*/ 52 h 251"/>
                <a:gd name="T6" fmla="*/ 134 w 176"/>
                <a:gd name="T7" fmla="*/ 46 h 251"/>
                <a:gd name="T8" fmla="*/ 117 w 176"/>
                <a:gd name="T9" fmla="*/ 38 h 251"/>
                <a:gd name="T10" fmla="*/ 117 w 176"/>
                <a:gd name="T11" fmla="*/ 24 h 251"/>
                <a:gd name="T12" fmla="*/ 113 w 176"/>
                <a:gd name="T13" fmla="*/ 20 h 251"/>
                <a:gd name="T14" fmla="*/ 105 w 176"/>
                <a:gd name="T15" fmla="*/ 15 h 251"/>
                <a:gd name="T16" fmla="*/ 100 w 176"/>
                <a:gd name="T17" fmla="*/ 0 h 251"/>
                <a:gd name="T18" fmla="*/ 89 w 176"/>
                <a:gd name="T19" fmla="*/ 8 h 251"/>
                <a:gd name="T20" fmla="*/ 78 w 176"/>
                <a:gd name="T21" fmla="*/ 24 h 251"/>
                <a:gd name="T22" fmla="*/ 71 w 176"/>
                <a:gd name="T23" fmla="*/ 33 h 251"/>
                <a:gd name="T24" fmla="*/ 59 w 176"/>
                <a:gd name="T25" fmla="*/ 39 h 251"/>
                <a:gd name="T26" fmla="*/ 45 w 176"/>
                <a:gd name="T27" fmla="*/ 39 h 251"/>
                <a:gd name="T28" fmla="*/ 32 w 176"/>
                <a:gd name="T29" fmla="*/ 50 h 251"/>
                <a:gd name="T30" fmla="*/ 24 w 176"/>
                <a:gd name="T31" fmla="*/ 45 h 251"/>
                <a:gd name="T32" fmla="*/ 17 w 176"/>
                <a:gd name="T33" fmla="*/ 32 h 251"/>
                <a:gd name="T34" fmla="*/ 8 w 176"/>
                <a:gd name="T35" fmla="*/ 48 h 251"/>
                <a:gd name="T36" fmla="*/ 7 w 176"/>
                <a:gd name="T37" fmla="*/ 48 h 251"/>
                <a:gd name="T38" fmla="*/ 15 w 176"/>
                <a:gd name="T39" fmla="*/ 84 h 251"/>
                <a:gd name="T40" fmla="*/ 18 w 176"/>
                <a:gd name="T41" fmla="*/ 94 h 251"/>
                <a:gd name="T42" fmla="*/ 6 w 176"/>
                <a:gd name="T43" fmla="*/ 100 h 251"/>
                <a:gd name="T44" fmla="*/ 24 w 176"/>
                <a:gd name="T45" fmla="*/ 120 h 251"/>
                <a:gd name="T46" fmla="*/ 24 w 176"/>
                <a:gd name="T47" fmla="*/ 120 h 251"/>
                <a:gd name="T48" fmla="*/ 19 w 176"/>
                <a:gd name="T49" fmla="*/ 140 h 251"/>
                <a:gd name="T50" fmla="*/ 8 w 176"/>
                <a:gd name="T51" fmla="*/ 147 h 251"/>
                <a:gd name="T52" fmla="*/ 18 w 176"/>
                <a:gd name="T53" fmla="*/ 179 h 251"/>
                <a:gd name="T54" fmla="*/ 24 w 176"/>
                <a:gd name="T55" fmla="*/ 189 h 251"/>
                <a:gd name="T56" fmla="*/ 16 w 176"/>
                <a:gd name="T57" fmla="*/ 208 h 251"/>
                <a:gd name="T58" fmla="*/ 10 w 176"/>
                <a:gd name="T59" fmla="*/ 225 h 251"/>
                <a:gd name="T60" fmla="*/ 11 w 176"/>
                <a:gd name="T61" fmla="*/ 238 h 251"/>
                <a:gd name="T62" fmla="*/ 13 w 176"/>
                <a:gd name="T63" fmla="*/ 241 h 251"/>
                <a:gd name="T64" fmla="*/ 14 w 176"/>
                <a:gd name="T65" fmla="*/ 244 h 251"/>
                <a:gd name="T66" fmla="*/ 14 w 176"/>
                <a:gd name="T67" fmla="*/ 244 h 251"/>
                <a:gd name="T68" fmla="*/ 47 w 176"/>
                <a:gd name="T69" fmla="*/ 248 h 251"/>
                <a:gd name="T70" fmla="*/ 56 w 176"/>
                <a:gd name="T71" fmla="*/ 232 h 251"/>
                <a:gd name="T72" fmla="*/ 104 w 176"/>
                <a:gd name="T73" fmla="*/ 176 h 251"/>
                <a:gd name="T74" fmla="*/ 125 w 176"/>
                <a:gd name="T75" fmla="*/ 164 h 251"/>
                <a:gd name="T76" fmla="*/ 117 w 176"/>
                <a:gd name="T77" fmla="*/ 156 h 251"/>
                <a:gd name="T78" fmla="*/ 115 w 176"/>
                <a:gd name="T79" fmla="*/ 147 h 251"/>
                <a:gd name="T80" fmla="*/ 87 w 176"/>
                <a:gd name="T81" fmla="*/ 119 h 251"/>
                <a:gd name="T82" fmla="*/ 61 w 176"/>
                <a:gd name="T83" fmla="*/ 114 h 251"/>
                <a:gd name="T84" fmla="*/ 51 w 176"/>
                <a:gd name="T85" fmla="*/ 100 h 251"/>
                <a:gd name="T86" fmla="*/ 67 w 176"/>
                <a:gd name="T87" fmla="*/ 74 h 251"/>
                <a:gd name="T88" fmla="*/ 71 w 176"/>
                <a:gd name="T89" fmla="*/ 61 h 251"/>
                <a:gd name="T90" fmla="*/ 104 w 176"/>
                <a:gd name="T91" fmla="*/ 67 h 251"/>
                <a:gd name="T92" fmla="*/ 101 w 176"/>
                <a:gd name="T93" fmla="*/ 80 h 251"/>
                <a:gd name="T94" fmla="*/ 120 w 176"/>
                <a:gd name="T95" fmla="*/ 95 h 251"/>
                <a:gd name="T96" fmla="*/ 150 w 176"/>
                <a:gd name="T97" fmla="*/ 122 h 251"/>
                <a:gd name="T98" fmla="*/ 166 w 176"/>
                <a:gd name="T99" fmla="*/ 102 h 251"/>
                <a:gd name="T100" fmla="*/ 168 w 176"/>
                <a:gd name="T101" fmla="*/ 92 h 251"/>
                <a:gd name="T102" fmla="*/ 175 w 176"/>
                <a:gd name="T103" fmla="*/ 87 h 251"/>
                <a:gd name="T104" fmla="*/ 163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4"/>
            <p:cNvSpPr/>
            <p:nvPr/>
          </p:nvSpPr>
          <p:spPr bwMode="auto">
            <a:xfrm>
              <a:off x="2398" y="1941"/>
              <a:ext cx="355" cy="348"/>
            </a:xfrm>
            <a:custGeom>
              <a:avLst/>
              <a:gdLst>
                <a:gd name="T0" fmla="*/ 41 w 186"/>
                <a:gd name="T1" fmla="*/ 60 h 183"/>
                <a:gd name="T2" fmla="*/ 2 w 186"/>
                <a:gd name="T3" fmla="*/ 81 h 183"/>
                <a:gd name="T4" fmla="*/ 15 w 186"/>
                <a:gd name="T5" fmla="*/ 111 h 183"/>
                <a:gd name="T6" fmla="*/ 16 w 186"/>
                <a:gd name="T7" fmla="*/ 111 h 183"/>
                <a:gd name="T8" fmla="*/ 34 w 186"/>
                <a:gd name="T9" fmla="*/ 143 h 183"/>
                <a:gd name="T10" fmla="*/ 44 w 186"/>
                <a:gd name="T11" fmla="*/ 145 h 183"/>
                <a:gd name="T12" fmla="*/ 53 w 186"/>
                <a:gd name="T13" fmla="*/ 150 h 183"/>
                <a:gd name="T14" fmla="*/ 106 w 186"/>
                <a:gd name="T15" fmla="*/ 155 h 183"/>
                <a:gd name="T16" fmla="*/ 109 w 186"/>
                <a:gd name="T17" fmla="*/ 173 h 183"/>
                <a:gd name="T18" fmla="*/ 130 w 186"/>
                <a:gd name="T19" fmla="*/ 171 h 183"/>
                <a:gd name="T20" fmla="*/ 142 w 186"/>
                <a:gd name="T21" fmla="*/ 183 h 183"/>
                <a:gd name="T22" fmla="*/ 151 w 186"/>
                <a:gd name="T23" fmla="*/ 174 h 183"/>
                <a:gd name="T24" fmla="*/ 163 w 186"/>
                <a:gd name="T25" fmla="*/ 175 h 183"/>
                <a:gd name="T26" fmla="*/ 174 w 186"/>
                <a:gd name="T27" fmla="*/ 165 h 183"/>
                <a:gd name="T28" fmla="*/ 172 w 186"/>
                <a:gd name="T29" fmla="*/ 163 h 183"/>
                <a:gd name="T30" fmla="*/ 173 w 186"/>
                <a:gd name="T31" fmla="*/ 153 h 183"/>
                <a:gd name="T32" fmla="*/ 152 w 186"/>
                <a:gd name="T33" fmla="*/ 147 h 183"/>
                <a:gd name="T34" fmla="*/ 142 w 186"/>
                <a:gd name="T35" fmla="*/ 131 h 183"/>
                <a:gd name="T36" fmla="*/ 138 w 186"/>
                <a:gd name="T37" fmla="*/ 118 h 183"/>
                <a:gd name="T38" fmla="*/ 149 w 186"/>
                <a:gd name="T39" fmla="*/ 113 h 183"/>
                <a:gd name="T40" fmla="*/ 156 w 186"/>
                <a:gd name="T41" fmla="*/ 102 h 183"/>
                <a:gd name="T42" fmla="*/ 160 w 186"/>
                <a:gd name="T43" fmla="*/ 98 h 183"/>
                <a:gd name="T44" fmla="*/ 160 w 186"/>
                <a:gd name="T45" fmla="*/ 81 h 183"/>
                <a:gd name="T46" fmla="*/ 170 w 186"/>
                <a:gd name="T47" fmla="*/ 83 h 183"/>
                <a:gd name="T48" fmla="*/ 171 w 186"/>
                <a:gd name="T49" fmla="*/ 84 h 183"/>
                <a:gd name="T50" fmla="*/ 186 w 186"/>
                <a:gd name="T51" fmla="*/ 81 h 183"/>
                <a:gd name="T52" fmla="*/ 169 w 186"/>
                <a:gd name="T53" fmla="*/ 68 h 183"/>
                <a:gd name="T54" fmla="*/ 152 w 186"/>
                <a:gd name="T55" fmla="*/ 63 h 183"/>
                <a:gd name="T56" fmla="*/ 152 w 186"/>
                <a:gd name="T57" fmla="*/ 63 h 183"/>
                <a:gd name="T58" fmla="*/ 131 w 186"/>
                <a:gd name="T59" fmla="*/ 48 h 183"/>
                <a:gd name="T60" fmla="*/ 148 w 186"/>
                <a:gd name="T61" fmla="*/ 29 h 183"/>
                <a:gd name="T62" fmla="*/ 142 w 186"/>
                <a:gd name="T63" fmla="*/ 9 h 183"/>
                <a:gd name="T64" fmla="*/ 114 w 186"/>
                <a:gd name="T65" fmla="*/ 14 h 183"/>
                <a:gd name="T66" fmla="*/ 101 w 186"/>
                <a:gd name="T67" fmla="*/ 7 h 183"/>
                <a:gd name="T68" fmla="*/ 96 w 186"/>
                <a:gd name="T69" fmla="*/ 5 h 183"/>
                <a:gd name="T70" fmla="*/ 95 w 186"/>
                <a:gd name="T71" fmla="*/ 3 h 183"/>
                <a:gd name="T72" fmla="*/ 95 w 186"/>
                <a:gd name="T73" fmla="*/ 3 h 183"/>
                <a:gd name="T74" fmla="*/ 94 w 186"/>
                <a:gd name="T75" fmla="*/ 1 h 183"/>
                <a:gd name="T76" fmla="*/ 94 w 186"/>
                <a:gd name="T77" fmla="*/ 0 h 183"/>
                <a:gd name="T78" fmla="*/ 93 w 186"/>
                <a:gd name="T79" fmla="*/ 11 h 183"/>
                <a:gd name="T80" fmla="*/ 92 w 186"/>
                <a:gd name="T81" fmla="*/ 18 h 183"/>
                <a:gd name="T82" fmla="*/ 93 w 186"/>
                <a:gd name="T83" fmla="*/ 34 h 183"/>
                <a:gd name="T84" fmla="*/ 92 w 186"/>
                <a:gd name="T85" fmla="*/ 35 h 183"/>
                <a:gd name="T86" fmla="*/ 87 w 186"/>
                <a:gd name="T87" fmla="*/ 48 h 183"/>
                <a:gd name="T88" fmla="*/ 67 w 186"/>
                <a:gd name="T89" fmla="*/ 55 h 183"/>
                <a:gd name="T90" fmla="*/ 42 w 186"/>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5"/>
            <p:cNvSpPr/>
            <p:nvPr/>
          </p:nvSpPr>
          <p:spPr bwMode="auto">
            <a:xfrm>
              <a:off x="3063" y="2685"/>
              <a:ext cx="101" cy="244"/>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8 w 53"/>
                <a:gd name="T17" fmla="*/ 112 h 128"/>
                <a:gd name="T18" fmla="*/ 18 w 53"/>
                <a:gd name="T19" fmla="*/ 112 h 128"/>
                <a:gd name="T20" fmla="*/ 19 w 53"/>
                <a:gd name="T21" fmla="*/ 112 h 128"/>
                <a:gd name="T22" fmla="*/ 19 w 53"/>
                <a:gd name="T23" fmla="*/ 113 h 128"/>
                <a:gd name="T24" fmla="*/ 19 w 53"/>
                <a:gd name="T25" fmla="*/ 113 h 128"/>
                <a:gd name="T26" fmla="*/ 25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49 w 53"/>
                <a:gd name="T49" fmla="*/ 22 h 128"/>
                <a:gd name="T50" fmla="*/ 49 w 53"/>
                <a:gd name="T51" fmla="*/ 12 h 128"/>
                <a:gd name="T52" fmla="*/ 49 w 53"/>
                <a:gd name="T53" fmla="*/ 11 h 128"/>
                <a:gd name="T54" fmla="*/ 49 w 53"/>
                <a:gd name="T55" fmla="*/ 11 h 128"/>
                <a:gd name="T56" fmla="*/ 51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6"/>
            <p:cNvSpPr/>
            <p:nvPr/>
          </p:nvSpPr>
          <p:spPr bwMode="auto">
            <a:xfrm>
              <a:off x="2318" y="3117"/>
              <a:ext cx="156" cy="133"/>
            </a:xfrm>
            <a:custGeom>
              <a:avLst/>
              <a:gdLst>
                <a:gd name="T0" fmla="*/ 37 w 82"/>
                <a:gd name="T1" fmla="*/ 7 h 70"/>
                <a:gd name="T2" fmla="*/ 36 w 82"/>
                <a:gd name="T3" fmla="*/ 9 h 70"/>
                <a:gd name="T4" fmla="*/ 36 w 82"/>
                <a:gd name="T5" fmla="*/ 9 h 70"/>
                <a:gd name="T6" fmla="*/ 35 w 82"/>
                <a:gd name="T7" fmla="*/ 10 h 70"/>
                <a:gd name="T8" fmla="*/ 19 w 82"/>
                <a:gd name="T9" fmla="*/ 14 h 70"/>
                <a:gd name="T10" fmla="*/ 20 w 82"/>
                <a:gd name="T11" fmla="*/ 16 h 70"/>
                <a:gd name="T12" fmla="*/ 25 w 82"/>
                <a:gd name="T13" fmla="*/ 22 h 70"/>
                <a:gd name="T14" fmla="*/ 23 w 82"/>
                <a:gd name="T15" fmla="*/ 23 h 70"/>
                <a:gd name="T16" fmla="*/ 16 w 82"/>
                <a:gd name="T17" fmla="*/ 27 h 70"/>
                <a:gd name="T18" fmla="*/ 4 w 82"/>
                <a:gd name="T19" fmla="*/ 36 h 70"/>
                <a:gd name="T20" fmla="*/ 6 w 82"/>
                <a:gd name="T21" fmla="*/ 63 h 70"/>
                <a:gd name="T22" fmla="*/ 18 w 82"/>
                <a:gd name="T23" fmla="*/ 64 h 70"/>
                <a:gd name="T24" fmla="*/ 19 w 82"/>
                <a:gd name="T25" fmla="*/ 64 h 70"/>
                <a:gd name="T26" fmla="*/ 19 w 82"/>
                <a:gd name="T27" fmla="*/ 64 h 70"/>
                <a:gd name="T28" fmla="*/ 31 w 82"/>
                <a:gd name="T29" fmla="*/ 70 h 70"/>
                <a:gd name="T30" fmla="*/ 44 w 82"/>
                <a:gd name="T31" fmla="*/ 68 h 70"/>
                <a:gd name="T32" fmla="*/ 62 w 82"/>
                <a:gd name="T33" fmla="*/ 53 h 70"/>
                <a:gd name="T34" fmla="*/ 63 w 82"/>
                <a:gd name="T35" fmla="*/ 53 h 70"/>
                <a:gd name="T36" fmla="*/ 64 w 82"/>
                <a:gd name="T37" fmla="*/ 52 h 70"/>
                <a:gd name="T38" fmla="*/ 69 w 82"/>
                <a:gd name="T39" fmla="*/ 50 h 70"/>
                <a:gd name="T40" fmla="*/ 68 w 82"/>
                <a:gd name="T41" fmla="*/ 33 h 70"/>
                <a:gd name="T42" fmla="*/ 68 w 82"/>
                <a:gd name="T43" fmla="*/ 33 h 70"/>
                <a:gd name="T44" fmla="*/ 75 w 82"/>
                <a:gd name="T45" fmla="*/ 22 h 70"/>
                <a:gd name="T46" fmla="*/ 75 w 82"/>
                <a:gd name="T47" fmla="*/ 22 h 70"/>
                <a:gd name="T48" fmla="*/ 75 w 82"/>
                <a:gd name="T49" fmla="*/ 22 h 70"/>
                <a:gd name="T50" fmla="*/ 81 w 82"/>
                <a:gd name="T51" fmla="*/ 17 h 70"/>
                <a:gd name="T52" fmla="*/ 79 w 82"/>
                <a:gd name="T53" fmla="*/ 5 h 70"/>
                <a:gd name="T54" fmla="*/ 74 w 82"/>
                <a:gd name="T55" fmla="*/ 0 h 70"/>
                <a:gd name="T56" fmla="*/ 74 w 82"/>
                <a:gd name="T57" fmla="*/ 6 h 70"/>
                <a:gd name="T58" fmla="*/ 64 w 82"/>
                <a:gd name="T59" fmla="*/ 4 h 70"/>
                <a:gd name="T60" fmla="*/ 59 w 82"/>
                <a:gd name="T61" fmla="*/ 7 h 70"/>
                <a:gd name="T62" fmla="*/ 58 w 82"/>
                <a:gd name="T63" fmla="*/ 7 h 70"/>
                <a:gd name="T64" fmla="*/ 58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5" name="直接连接符 34"/>
          <p:cNvCxnSpPr/>
          <p:nvPr/>
        </p:nvCxnSpPr>
        <p:spPr>
          <a:xfrm flipH="1">
            <a:off x="6455199" y="514350"/>
            <a:ext cx="0" cy="10858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771143" y="1171715"/>
            <a:ext cx="573589" cy="2379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9388899" y="2290971"/>
            <a:ext cx="0" cy="1605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8747917" y="3087126"/>
            <a:ext cx="3350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3675643" y="4894403"/>
            <a:ext cx="849093" cy="2698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3423329" y="4412023"/>
            <a:ext cx="0" cy="1605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1028833" y="4403804"/>
            <a:ext cx="2535854" cy="1520933"/>
            <a:chOff x="1562750" y="4361818"/>
            <a:chExt cx="2535854" cy="1520933"/>
          </a:xfrm>
        </p:grpSpPr>
        <p:sp>
          <p:nvSpPr>
            <p:cNvPr id="42" name="文本框 41"/>
            <p:cNvSpPr txBox="1"/>
            <p:nvPr/>
          </p:nvSpPr>
          <p:spPr>
            <a:xfrm>
              <a:off x="1562750" y="4361818"/>
              <a:ext cx="2432925" cy="461665"/>
            </a:xfrm>
            <a:prstGeom prst="rect">
              <a:avLst/>
            </a:prstGeom>
            <a:noFill/>
          </p:spPr>
          <p:txBody>
            <a:bodyPr vert="horz" wrap="square" rtlCol="0">
              <a:spAutoFit/>
            </a:bodyPr>
            <a:lstStyle/>
            <a:p>
              <a:r>
                <a:rPr lang="zh-CN" altLang="en-US" sz="2400" spc="300" smtClean="0">
                  <a:solidFill>
                    <a:schemeClr val="bg1"/>
                  </a:solidFill>
                  <a:latin typeface="+mn-ea"/>
                </a:rPr>
                <a:t>输入你的标题</a:t>
              </a:r>
              <a:endParaRPr lang="zh-CN" altLang="en-US" sz="2400" spc="300">
                <a:solidFill>
                  <a:schemeClr val="bg1"/>
                </a:solidFill>
                <a:latin typeface="+mn-ea"/>
              </a:endParaRPr>
            </a:p>
          </p:txBody>
        </p:sp>
        <p:sp>
          <p:nvSpPr>
            <p:cNvPr id="43" name="矩形 42"/>
            <p:cNvSpPr/>
            <p:nvPr/>
          </p:nvSpPr>
          <p:spPr>
            <a:xfrm>
              <a:off x="1562750" y="4820922"/>
              <a:ext cx="2535854" cy="1061829"/>
            </a:xfrm>
            <a:prstGeom prst="rect">
              <a:avLst/>
            </a:prstGeom>
          </p:spPr>
          <p:txBody>
            <a:bodyPr wrap="square">
              <a:spAutoFit/>
            </a:bodyPr>
            <a:lstStyle/>
            <a:p>
              <a:pPr>
                <a:lnSpc>
                  <a:spcPct val="150000"/>
                </a:lnSpc>
              </a:pPr>
              <a:r>
                <a:rPr lang="en-US" altLang="zh-CN" sz="1400" noProof="1">
                  <a:solidFill>
                    <a:schemeClr val="bg1"/>
                  </a:solidFill>
                  <a:latin typeface="+mn-ea"/>
                </a:rPr>
                <a:t>Lorem ipsum dolor sit er elit lamet, consectetaur cillium adipisicing pecu, sed </a:t>
              </a:r>
              <a:r>
                <a:rPr lang="en-US" altLang="zh-CN" sz="1400" noProof="1" smtClean="0">
                  <a:solidFill>
                    <a:schemeClr val="bg1"/>
                  </a:solidFill>
                  <a:latin typeface="+mn-ea"/>
                </a:rPr>
                <a:t>do</a:t>
              </a:r>
              <a:endParaRPr lang="zh-CN" altLang="en-US" sz="1400">
                <a:solidFill>
                  <a:schemeClr val="bg1"/>
                </a:solidFill>
                <a:latin typeface="+mn-ea"/>
              </a:endParaRPr>
            </a:p>
          </p:txBody>
        </p:sp>
      </p:grpSp>
      <p:grpSp>
        <p:nvGrpSpPr>
          <p:cNvPr id="44" name="组合 43"/>
          <p:cNvGrpSpPr/>
          <p:nvPr/>
        </p:nvGrpSpPr>
        <p:grpSpPr>
          <a:xfrm>
            <a:off x="9642901" y="2323540"/>
            <a:ext cx="2535854" cy="1520933"/>
            <a:chOff x="1562750" y="4361818"/>
            <a:chExt cx="2535854" cy="1520933"/>
          </a:xfrm>
        </p:grpSpPr>
        <p:sp>
          <p:nvSpPr>
            <p:cNvPr id="45" name="文本框 44"/>
            <p:cNvSpPr txBox="1"/>
            <p:nvPr/>
          </p:nvSpPr>
          <p:spPr>
            <a:xfrm>
              <a:off x="1562750" y="4361818"/>
              <a:ext cx="2432925" cy="461665"/>
            </a:xfrm>
            <a:prstGeom prst="rect">
              <a:avLst/>
            </a:prstGeom>
            <a:noFill/>
          </p:spPr>
          <p:txBody>
            <a:bodyPr vert="horz" wrap="square" rtlCol="0">
              <a:spAutoFit/>
            </a:bodyPr>
            <a:lstStyle/>
            <a:p>
              <a:r>
                <a:rPr lang="zh-CN" altLang="en-US" sz="2400" spc="300" smtClean="0">
                  <a:solidFill>
                    <a:schemeClr val="bg1"/>
                  </a:solidFill>
                  <a:latin typeface="+mn-ea"/>
                </a:rPr>
                <a:t>输入你的标题</a:t>
              </a:r>
              <a:endParaRPr lang="zh-CN" altLang="en-US" sz="2400" spc="300">
                <a:solidFill>
                  <a:schemeClr val="bg1"/>
                </a:solidFill>
                <a:latin typeface="+mn-ea"/>
              </a:endParaRPr>
            </a:p>
          </p:txBody>
        </p:sp>
        <p:sp>
          <p:nvSpPr>
            <p:cNvPr id="46" name="矩形 45"/>
            <p:cNvSpPr/>
            <p:nvPr/>
          </p:nvSpPr>
          <p:spPr>
            <a:xfrm>
              <a:off x="1562750" y="4820922"/>
              <a:ext cx="2535854" cy="1061829"/>
            </a:xfrm>
            <a:prstGeom prst="rect">
              <a:avLst/>
            </a:prstGeom>
          </p:spPr>
          <p:txBody>
            <a:bodyPr wrap="square">
              <a:spAutoFit/>
            </a:bodyPr>
            <a:lstStyle/>
            <a:p>
              <a:pPr>
                <a:lnSpc>
                  <a:spcPct val="150000"/>
                </a:lnSpc>
              </a:pPr>
              <a:r>
                <a:rPr lang="en-US" altLang="zh-CN" sz="1400" noProof="1">
                  <a:solidFill>
                    <a:schemeClr val="bg1"/>
                  </a:solidFill>
                  <a:latin typeface="+mn-ea"/>
                </a:rPr>
                <a:t>Lorem ipsum dolor sit er elit lamet, consectetaur cillium adipisicing pecu, sed </a:t>
              </a:r>
              <a:r>
                <a:rPr lang="en-US" altLang="zh-CN" sz="1400" noProof="1" smtClean="0">
                  <a:solidFill>
                    <a:schemeClr val="bg1"/>
                  </a:solidFill>
                  <a:latin typeface="+mn-ea"/>
                </a:rPr>
                <a:t>do</a:t>
              </a:r>
              <a:endParaRPr lang="zh-CN" altLang="en-US" sz="1400">
                <a:solidFill>
                  <a:schemeClr val="bg1"/>
                </a:solidFill>
                <a:latin typeface="+mn-ea"/>
              </a:endParaRPr>
            </a:p>
          </p:txBody>
        </p:sp>
      </p:grpSp>
      <p:grpSp>
        <p:nvGrpSpPr>
          <p:cNvPr id="47" name="组合 46"/>
          <p:cNvGrpSpPr/>
          <p:nvPr/>
        </p:nvGrpSpPr>
        <p:grpSpPr>
          <a:xfrm>
            <a:off x="1828800" y="543569"/>
            <a:ext cx="4452949" cy="1180153"/>
            <a:chOff x="-457274" y="4361818"/>
            <a:chExt cx="4452949" cy="1180153"/>
          </a:xfrm>
        </p:grpSpPr>
        <p:sp>
          <p:nvSpPr>
            <p:cNvPr id="48" name="文本框 47"/>
            <p:cNvSpPr txBox="1"/>
            <p:nvPr/>
          </p:nvSpPr>
          <p:spPr>
            <a:xfrm>
              <a:off x="1562750" y="4361818"/>
              <a:ext cx="2432925" cy="461665"/>
            </a:xfrm>
            <a:prstGeom prst="rect">
              <a:avLst/>
            </a:prstGeom>
            <a:noFill/>
          </p:spPr>
          <p:txBody>
            <a:bodyPr vert="horz" wrap="square" rtlCol="0">
              <a:spAutoFit/>
            </a:bodyPr>
            <a:lstStyle/>
            <a:p>
              <a:pPr algn="r"/>
              <a:r>
                <a:rPr lang="zh-CN" altLang="en-US" sz="2400" spc="300" smtClean="0">
                  <a:solidFill>
                    <a:schemeClr val="bg1"/>
                  </a:solidFill>
                  <a:latin typeface="+mn-ea"/>
                </a:rPr>
                <a:t>输入你的标题</a:t>
              </a:r>
              <a:endParaRPr lang="zh-CN" altLang="en-US" sz="2400" spc="300">
                <a:solidFill>
                  <a:schemeClr val="bg1"/>
                </a:solidFill>
                <a:latin typeface="+mn-ea"/>
              </a:endParaRPr>
            </a:p>
          </p:txBody>
        </p:sp>
        <p:sp>
          <p:nvSpPr>
            <p:cNvPr id="49" name="矩形 48"/>
            <p:cNvSpPr/>
            <p:nvPr/>
          </p:nvSpPr>
          <p:spPr>
            <a:xfrm>
              <a:off x="-457274" y="4836137"/>
              <a:ext cx="4389441" cy="705834"/>
            </a:xfrm>
            <a:prstGeom prst="rect">
              <a:avLst/>
            </a:prstGeom>
          </p:spPr>
          <p:txBody>
            <a:bodyPr wrap="square">
              <a:spAutoFit/>
            </a:bodyPr>
            <a:lstStyle/>
            <a:p>
              <a:pPr algn="r">
                <a:lnSpc>
                  <a:spcPct val="150000"/>
                </a:lnSpc>
              </a:pPr>
              <a:r>
                <a:rPr lang="en-US" altLang="zh-CN" sz="1400" noProof="1">
                  <a:solidFill>
                    <a:schemeClr val="bg1"/>
                  </a:solidFill>
                  <a:latin typeface="+mn-ea"/>
                </a:rPr>
                <a:t>Lorem ipsum dolor sit er elit lamet, consectetaur cillium adipisicing pecu, sed </a:t>
              </a:r>
              <a:r>
                <a:rPr lang="en-US" altLang="zh-CN" sz="1400" noProof="1" smtClean="0">
                  <a:solidFill>
                    <a:schemeClr val="bg1"/>
                  </a:solidFill>
                  <a:latin typeface="+mn-ea"/>
                </a:rPr>
                <a:t>do</a:t>
              </a:r>
              <a:endParaRPr lang="zh-CN" altLang="en-US" sz="1400">
                <a:solidFill>
                  <a:schemeClr val="bg1"/>
                </a:solidFill>
                <a:latin typeface="+mn-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3258" y="4437659"/>
            <a:ext cx="2508903" cy="1415841"/>
            <a:chOff x="3920925" y="3508375"/>
            <a:chExt cx="2508903" cy="1415841"/>
          </a:xfrm>
        </p:grpSpPr>
        <p:sp>
          <p:nvSpPr>
            <p:cNvPr id="3" name="文本框 2"/>
            <p:cNvSpPr txBox="1">
              <a:spLocks noChangeArrowheads="1"/>
            </p:cNvSpPr>
            <p:nvPr/>
          </p:nvSpPr>
          <p:spPr bwMode="auto">
            <a:xfrm>
              <a:off x="4186691" y="3508375"/>
              <a:ext cx="19442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2000" spc="300" smtClean="0">
                  <a:solidFill>
                    <a:schemeClr val="bg1"/>
                  </a:solidFill>
                  <a:latin typeface="+mn-ea"/>
                  <a:ea typeface="+mn-ea"/>
                </a:rPr>
                <a:t>输入</a:t>
              </a:r>
              <a:r>
                <a:rPr lang="zh-CN" altLang="en-US" sz="2000" spc="300">
                  <a:solidFill>
                    <a:schemeClr val="bg1"/>
                  </a:solidFill>
                  <a:latin typeface="+mn-ea"/>
                  <a:ea typeface="+mn-ea"/>
                </a:rPr>
                <a:t>文本</a:t>
              </a:r>
              <a:r>
                <a:rPr lang="zh-CN" altLang="en-US" sz="2000" spc="300" smtClean="0">
                  <a:solidFill>
                    <a:schemeClr val="bg1"/>
                  </a:solidFill>
                  <a:latin typeface="+mn-ea"/>
                  <a:ea typeface="+mn-ea"/>
                </a:rPr>
                <a:t>内容</a:t>
              </a:r>
              <a:endParaRPr lang="en-US" altLang="zh-CN" sz="2000" spc="300">
                <a:solidFill>
                  <a:schemeClr val="bg1"/>
                </a:solidFill>
                <a:latin typeface="+mn-ea"/>
                <a:ea typeface="+mn-ea"/>
              </a:endParaRPr>
            </a:p>
          </p:txBody>
        </p:sp>
        <p:sp>
          <p:nvSpPr>
            <p:cNvPr id="4" name="矩形 3"/>
            <p:cNvSpPr/>
            <p:nvPr/>
          </p:nvSpPr>
          <p:spPr>
            <a:xfrm>
              <a:off x="3920925" y="3862387"/>
              <a:ext cx="2508903" cy="1061829"/>
            </a:xfrm>
            <a:prstGeom prst="rect">
              <a:avLst/>
            </a:prstGeom>
          </p:spPr>
          <p:txBody>
            <a:bodyPr wrap="square">
              <a:spAutoFit/>
            </a:bodyPr>
            <a:lstStyle/>
            <a:p>
              <a:pPr algn="ctr">
                <a:lnSpc>
                  <a:spcPct val="150000"/>
                </a:lnSpc>
              </a:pPr>
              <a:r>
                <a:rPr lang="en-US" altLang="zh-CN" sz="1400" spc="300" noProof="1" smtClean="0">
                  <a:solidFill>
                    <a:schemeClr val="bg1"/>
                  </a:solidFill>
                  <a:latin typeface="+mn-ea"/>
                </a:rPr>
                <a:t>Cillium Adipisic</a:t>
              </a:r>
              <a:endParaRPr lang="en-US" altLang="zh-CN" sz="1400" spc="300" noProof="1" smtClean="0">
                <a:solidFill>
                  <a:schemeClr val="bg1"/>
                </a:solidFill>
                <a:latin typeface="+mn-ea"/>
              </a:endParaRPr>
            </a:p>
            <a:p>
              <a:pPr algn="ctr">
                <a:lnSpc>
                  <a:spcPct val="150000"/>
                </a:lnSpc>
              </a:pPr>
              <a:r>
                <a:rPr lang="en-US" altLang="zh-CN" sz="1400" spc="300" noProof="1" smtClean="0">
                  <a:solidFill>
                    <a:schemeClr val="bg1"/>
                  </a:solidFill>
                  <a:latin typeface="+mn-ea"/>
                </a:rPr>
                <a:t>Pecu, Sed Do Ei Tempor</a:t>
              </a:r>
              <a:endParaRPr lang="zh-CN" altLang="en-US" sz="1400" spc="300">
                <a:solidFill>
                  <a:schemeClr val="bg1"/>
                </a:solidFill>
                <a:latin typeface="+mn-ea"/>
              </a:endParaRPr>
            </a:p>
          </p:txBody>
        </p:sp>
      </p:grpSp>
      <p:grpSp>
        <p:nvGrpSpPr>
          <p:cNvPr id="5" name="组合 4"/>
          <p:cNvGrpSpPr/>
          <p:nvPr/>
        </p:nvGrpSpPr>
        <p:grpSpPr>
          <a:xfrm>
            <a:off x="4841548" y="5145579"/>
            <a:ext cx="2508903" cy="1415841"/>
            <a:chOff x="3920925" y="3508375"/>
            <a:chExt cx="2508903" cy="1415841"/>
          </a:xfrm>
        </p:grpSpPr>
        <p:sp>
          <p:nvSpPr>
            <p:cNvPr id="6" name="文本框 5"/>
            <p:cNvSpPr txBox="1">
              <a:spLocks noChangeArrowheads="1"/>
            </p:cNvSpPr>
            <p:nvPr/>
          </p:nvSpPr>
          <p:spPr bwMode="auto">
            <a:xfrm>
              <a:off x="4186691" y="3508375"/>
              <a:ext cx="19442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2000" spc="300" smtClean="0">
                  <a:solidFill>
                    <a:schemeClr val="bg1"/>
                  </a:solidFill>
                  <a:latin typeface="+mn-ea"/>
                  <a:ea typeface="+mn-ea"/>
                </a:rPr>
                <a:t>输入</a:t>
              </a:r>
              <a:r>
                <a:rPr lang="zh-CN" altLang="en-US" sz="2000" spc="300">
                  <a:solidFill>
                    <a:schemeClr val="bg1"/>
                  </a:solidFill>
                  <a:latin typeface="+mn-ea"/>
                  <a:ea typeface="+mn-ea"/>
                </a:rPr>
                <a:t>文本</a:t>
              </a:r>
              <a:r>
                <a:rPr lang="zh-CN" altLang="en-US" sz="2000" spc="300" smtClean="0">
                  <a:solidFill>
                    <a:schemeClr val="bg1"/>
                  </a:solidFill>
                  <a:latin typeface="+mn-ea"/>
                  <a:ea typeface="+mn-ea"/>
                </a:rPr>
                <a:t>内容</a:t>
              </a:r>
              <a:endParaRPr lang="en-US" altLang="zh-CN" sz="2000" spc="300">
                <a:solidFill>
                  <a:schemeClr val="bg1"/>
                </a:solidFill>
                <a:latin typeface="+mn-ea"/>
                <a:ea typeface="+mn-ea"/>
              </a:endParaRPr>
            </a:p>
          </p:txBody>
        </p:sp>
        <p:sp>
          <p:nvSpPr>
            <p:cNvPr id="7" name="矩形 6"/>
            <p:cNvSpPr/>
            <p:nvPr/>
          </p:nvSpPr>
          <p:spPr>
            <a:xfrm>
              <a:off x="3920925" y="3862387"/>
              <a:ext cx="2508903" cy="1061829"/>
            </a:xfrm>
            <a:prstGeom prst="rect">
              <a:avLst/>
            </a:prstGeom>
          </p:spPr>
          <p:txBody>
            <a:bodyPr wrap="square">
              <a:spAutoFit/>
            </a:bodyPr>
            <a:lstStyle/>
            <a:p>
              <a:pPr algn="ctr">
                <a:lnSpc>
                  <a:spcPct val="150000"/>
                </a:lnSpc>
              </a:pPr>
              <a:r>
                <a:rPr lang="en-US" altLang="zh-CN" sz="1400" spc="300" noProof="1" smtClean="0">
                  <a:solidFill>
                    <a:schemeClr val="bg1"/>
                  </a:solidFill>
                  <a:latin typeface="+mn-ea"/>
                </a:rPr>
                <a:t>Cillium Adipisic</a:t>
              </a:r>
              <a:endParaRPr lang="en-US" altLang="zh-CN" sz="1400" spc="300" noProof="1" smtClean="0">
                <a:solidFill>
                  <a:schemeClr val="bg1"/>
                </a:solidFill>
                <a:latin typeface="+mn-ea"/>
              </a:endParaRPr>
            </a:p>
            <a:p>
              <a:pPr algn="ctr">
                <a:lnSpc>
                  <a:spcPct val="150000"/>
                </a:lnSpc>
              </a:pPr>
              <a:r>
                <a:rPr lang="en-US" altLang="zh-CN" sz="1400" spc="300" noProof="1" smtClean="0">
                  <a:solidFill>
                    <a:schemeClr val="bg1"/>
                  </a:solidFill>
                  <a:latin typeface="+mn-ea"/>
                </a:rPr>
                <a:t>Pecu, Sed Do Ei Tempor</a:t>
              </a:r>
              <a:endParaRPr lang="zh-CN" altLang="en-US" sz="1400" spc="300">
                <a:solidFill>
                  <a:schemeClr val="bg1"/>
                </a:solidFill>
                <a:latin typeface="+mn-ea"/>
              </a:endParaRPr>
            </a:p>
          </p:txBody>
        </p:sp>
      </p:grpSp>
      <p:grpSp>
        <p:nvGrpSpPr>
          <p:cNvPr id="8" name="组合 7"/>
          <p:cNvGrpSpPr/>
          <p:nvPr/>
        </p:nvGrpSpPr>
        <p:grpSpPr>
          <a:xfrm>
            <a:off x="7711820" y="2857406"/>
            <a:ext cx="2508903" cy="1415841"/>
            <a:chOff x="3920925" y="3508375"/>
            <a:chExt cx="2508903" cy="1415841"/>
          </a:xfrm>
        </p:grpSpPr>
        <p:sp>
          <p:nvSpPr>
            <p:cNvPr id="9" name="文本框 8"/>
            <p:cNvSpPr txBox="1">
              <a:spLocks noChangeArrowheads="1"/>
            </p:cNvSpPr>
            <p:nvPr/>
          </p:nvSpPr>
          <p:spPr bwMode="auto">
            <a:xfrm>
              <a:off x="4186691" y="3508375"/>
              <a:ext cx="194423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605"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2000" spc="300" smtClean="0">
                  <a:solidFill>
                    <a:schemeClr val="bg1"/>
                  </a:solidFill>
                  <a:latin typeface="+mn-ea"/>
                  <a:ea typeface="+mn-ea"/>
                </a:rPr>
                <a:t>输入</a:t>
              </a:r>
              <a:r>
                <a:rPr lang="zh-CN" altLang="en-US" sz="2000" spc="300">
                  <a:solidFill>
                    <a:schemeClr val="bg1"/>
                  </a:solidFill>
                  <a:latin typeface="+mn-ea"/>
                  <a:ea typeface="+mn-ea"/>
                </a:rPr>
                <a:t>文本</a:t>
              </a:r>
              <a:r>
                <a:rPr lang="zh-CN" altLang="en-US" sz="2000" spc="300" smtClean="0">
                  <a:solidFill>
                    <a:schemeClr val="bg1"/>
                  </a:solidFill>
                  <a:latin typeface="+mn-ea"/>
                  <a:ea typeface="+mn-ea"/>
                </a:rPr>
                <a:t>内容</a:t>
              </a:r>
              <a:endParaRPr lang="en-US" altLang="zh-CN" sz="2000" spc="300">
                <a:solidFill>
                  <a:schemeClr val="bg1"/>
                </a:solidFill>
                <a:latin typeface="+mn-ea"/>
                <a:ea typeface="+mn-ea"/>
              </a:endParaRPr>
            </a:p>
          </p:txBody>
        </p:sp>
        <p:sp>
          <p:nvSpPr>
            <p:cNvPr id="10" name="矩形 9"/>
            <p:cNvSpPr/>
            <p:nvPr/>
          </p:nvSpPr>
          <p:spPr>
            <a:xfrm>
              <a:off x="3920925" y="3862387"/>
              <a:ext cx="2508903" cy="1061829"/>
            </a:xfrm>
            <a:prstGeom prst="rect">
              <a:avLst/>
            </a:prstGeom>
          </p:spPr>
          <p:txBody>
            <a:bodyPr wrap="square">
              <a:spAutoFit/>
            </a:bodyPr>
            <a:lstStyle/>
            <a:p>
              <a:pPr algn="ctr">
                <a:lnSpc>
                  <a:spcPct val="150000"/>
                </a:lnSpc>
              </a:pPr>
              <a:r>
                <a:rPr lang="en-US" altLang="zh-CN" sz="1400" spc="300" noProof="1" smtClean="0">
                  <a:solidFill>
                    <a:schemeClr val="bg1"/>
                  </a:solidFill>
                  <a:latin typeface="+mn-ea"/>
                </a:rPr>
                <a:t>Cillium Adipisic</a:t>
              </a:r>
              <a:endParaRPr lang="en-US" altLang="zh-CN" sz="1400" spc="300" noProof="1" smtClean="0">
                <a:solidFill>
                  <a:schemeClr val="bg1"/>
                </a:solidFill>
                <a:latin typeface="+mn-ea"/>
              </a:endParaRPr>
            </a:p>
            <a:p>
              <a:pPr algn="ctr">
                <a:lnSpc>
                  <a:spcPct val="150000"/>
                </a:lnSpc>
              </a:pPr>
              <a:r>
                <a:rPr lang="en-US" altLang="zh-CN" sz="1400" spc="300" noProof="1" smtClean="0">
                  <a:solidFill>
                    <a:schemeClr val="bg1"/>
                  </a:solidFill>
                  <a:latin typeface="+mn-ea"/>
                </a:rPr>
                <a:t>Pecu, Sed Do Ei Tempor</a:t>
              </a:r>
              <a:endParaRPr lang="zh-CN" altLang="en-US" sz="1400" spc="300">
                <a:solidFill>
                  <a:schemeClr val="bg1"/>
                </a:solidFill>
                <a:latin typeface="+mn-ea"/>
              </a:endParaRPr>
            </a:p>
          </p:txBody>
        </p:sp>
      </p:gr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01409" y="2299186"/>
            <a:ext cx="1441849" cy="2138473"/>
          </a:xfrm>
          <a:prstGeom prst="rect">
            <a:avLst/>
          </a:pr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609699" y="2830100"/>
            <a:ext cx="1441849" cy="2138473"/>
          </a:xfrm>
          <a:prstGeom prst="rect">
            <a:avLst/>
          </a:prstGeom>
        </p:spPr>
      </p:pic>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47894" y="691627"/>
            <a:ext cx="1441849" cy="213847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044563" y="997734"/>
            <a:ext cx="5072531" cy="4862533"/>
            <a:chOff x="6216013" y="1715191"/>
            <a:chExt cx="5072531" cy="4862533"/>
          </a:xfrm>
        </p:grpSpPr>
        <p:grpSp>
          <p:nvGrpSpPr>
            <p:cNvPr id="2" name="组合 1"/>
            <p:cNvGrpSpPr/>
            <p:nvPr/>
          </p:nvGrpSpPr>
          <p:grpSpPr>
            <a:xfrm>
              <a:off x="6216013" y="1715191"/>
              <a:ext cx="5072531" cy="4862533"/>
              <a:chOff x="5157064" y="1671649"/>
              <a:chExt cx="1779709" cy="1706031"/>
            </a:xfrm>
            <a:solidFill>
              <a:srgbClr val="518701"/>
            </a:solidFill>
          </p:grpSpPr>
          <p:sp>
            <p:nvSpPr>
              <p:cNvPr id="3" name="Freeform 5"/>
              <p:cNvSpPr/>
              <p:nvPr/>
            </p:nvSpPr>
            <p:spPr bwMode="auto">
              <a:xfrm>
                <a:off x="5157065" y="1671650"/>
                <a:ext cx="1779708" cy="1706030"/>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chemeClr val="bg1"/>
              </a:solidFill>
              <a:ln>
                <a:noFill/>
              </a:ln>
            </p:spPr>
            <p:txBody>
              <a:bodyPr vert="horz" wrap="square" lIns="121920" tIns="60960" rIns="121920" bIns="60960" numCol="1" anchor="t" anchorCtr="0" compatLnSpc="1"/>
              <a:lstStyle/>
              <a:p>
                <a:endParaRPr lang="zh-CN" altLang="en-US"/>
              </a:p>
            </p:txBody>
          </p:sp>
          <p:sp>
            <p:nvSpPr>
              <p:cNvPr id="4" name="Freeform 5"/>
              <p:cNvSpPr/>
              <p:nvPr/>
            </p:nvSpPr>
            <p:spPr bwMode="auto">
              <a:xfrm rot="1493204">
                <a:off x="5157064" y="1671649"/>
                <a:ext cx="1779708" cy="1706030"/>
              </a:xfrm>
              <a:custGeom>
                <a:avLst/>
                <a:gdLst>
                  <a:gd name="T0" fmla="*/ 526 w 590"/>
                  <a:gd name="T1" fmla="*/ 92 h 566"/>
                  <a:gd name="T2" fmla="*/ 426 w 590"/>
                  <a:gd name="T3" fmla="*/ 25 h 566"/>
                  <a:gd name="T4" fmla="*/ 327 w 590"/>
                  <a:gd name="T5" fmla="*/ 2 h 566"/>
                  <a:gd name="T6" fmla="*/ 326 w 590"/>
                  <a:gd name="T7" fmla="*/ 2 h 566"/>
                  <a:gd name="T8" fmla="*/ 289 w 590"/>
                  <a:gd name="T9" fmla="*/ 0 h 566"/>
                  <a:gd name="T10" fmla="*/ 262 w 590"/>
                  <a:gd name="T11" fmla="*/ 1 h 566"/>
                  <a:gd name="T12" fmla="*/ 176 w 590"/>
                  <a:gd name="T13" fmla="*/ 14 h 566"/>
                  <a:gd name="T14" fmla="*/ 58 w 590"/>
                  <a:gd name="T15" fmla="*/ 79 h 566"/>
                  <a:gd name="T16" fmla="*/ 29 w 590"/>
                  <a:gd name="T17" fmla="*/ 119 h 566"/>
                  <a:gd name="T18" fmla="*/ 22 w 590"/>
                  <a:gd name="T19" fmla="*/ 133 h 566"/>
                  <a:gd name="T20" fmla="*/ 0 w 590"/>
                  <a:gd name="T21" fmla="*/ 245 h 566"/>
                  <a:gd name="T22" fmla="*/ 25 w 590"/>
                  <a:gd name="T23" fmla="*/ 363 h 566"/>
                  <a:gd name="T24" fmla="*/ 187 w 590"/>
                  <a:gd name="T25" fmla="*/ 538 h 566"/>
                  <a:gd name="T26" fmla="*/ 278 w 590"/>
                  <a:gd name="T27" fmla="*/ 563 h 566"/>
                  <a:gd name="T28" fmla="*/ 382 w 590"/>
                  <a:gd name="T29" fmla="*/ 550 h 566"/>
                  <a:gd name="T30" fmla="*/ 480 w 590"/>
                  <a:gd name="T31" fmla="*/ 476 h 566"/>
                  <a:gd name="T32" fmla="*/ 570 w 590"/>
                  <a:gd name="T33" fmla="*/ 301 h 566"/>
                  <a:gd name="T34" fmla="*/ 526 w 590"/>
                  <a:gd name="T35" fmla="*/ 9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0" h="566">
                    <a:moveTo>
                      <a:pt x="526" y="92"/>
                    </a:moveTo>
                    <a:cubicBezTo>
                      <a:pt x="498" y="61"/>
                      <a:pt x="464" y="40"/>
                      <a:pt x="426" y="25"/>
                    </a:cubicBezTo>
                    <a:cubicBezTo>
                      <a:pt x="394" y="12"/>
                      <a:pt x="361" y="5"/>
                      <a:pt x="327" y="2"/>
                    </a:cubicBezTo>
                    <a:cubicBezTo>
                      <a:pt x="327" y="2"/>
                      <a:pt x="327" y="2"/>
                      <a:pt x="326" y="2"/>
                    </a:cubicBezTo>
                    <a:cubicBezTo>
                      <a:pt x="315" y="1"/>
                      <a:pt x="303" y="0"/>
                      <a:pt x="289" y="0"/>
                    </a:cubicBezTo>
                    <a:cubicBezTo>
                      <a:pt x="280" y="0"/>
                      <a:pt x="271" y="1"/>
                      <a:pt x="262" y="1"/>
                    </a:cubicBezTo>
                    <a:cubicBezTo>
                      <a:pt x="237" y="1"/>
                      <a:pt x="207" y="5"/>
                      <a:pt x="176" y="14"/>
                    </a:cubicBezTo>
                    <a:cubicBezTo>
                      <a:pt x="121" y="29"/>
                      <a:pt x="76" y="54"/>
                      <a:pt x="58" y="79"/>
                    </a:cubicBezTo>
                    <a:cubicBezTo>
                      <a:pt x="47" y="91"/>
                      <a:pt x="37" y="104"/>
                      <a:pt x="29" y="119"/>
                    </a:cubicBezTo>
                    <a:cubicBezTo>
                      <a:pt x="26" y="124"/>
                      <a:pt x="24" y="128"/>
                      <a:pt x="22" y="133"/>
                    </a:cubicBezTo>
                    <a:cubicBezTo>
                      <a:pt x="8" y="163"/>
                      <a:pt x="0" y="202"/>
                      <a:pt x="0" y="245"/>
                    </a:cubicBezTo>
                    <a:cubicBezTo>
                      <a:pt x="0" y="291"/>
                      <a:pt x="9" y="333"/>
                      <a:pt x="25" y="363"/>
                    </a:cubicBezTo>
                    <a:cubicBezTo>
                      <a:pt x="58" y="439"/>
                      <a:pt x="111" y="499"/>
                      <a:pt x="187" y="538"/>
                    </a:cubicBezTo>
                    <a:cubicBezTo>
                      <a:pt x="215" y="552"/>
                      <a:pt x="246" y="560"/>
                      <a:pt x="278" y="563"/>
                    </a:cubicBezTo>
                    <a:cubicBezTo>
                      <a:pt x="314" y="566"/>
                      <a:pt x="349" y="563"/>
                      <a:pt x="382" y="550"/>
                    </a:cubicBezTo>
                    <a:cubicBezTo>
                      <a:pt x="422" y="535"/>
                      <a:pt x="453" y="508"/>
                      <a:pt x="480" y="476"/>
                    </a:cubicBezTo>
                    <a:cubicBezTo>
                      <a:pt x="524" y="425"/>
                      <a:pt x="554" y="366"/>
                      <a:pt x="570" y="301"/>
                    </a:cubicBezTo>
                    <a:cubicBezTo>
                      <a:pt x="590" y="225"/>
                      <a:pt x="580" y="153"/>
                      <a:pt x="526" y="92"/>
                    </a:cubicBezTo>
                    <a:close/>
                  </a:path>
                </a:pathLst>
              </a:custGeom>
              <a:solidFill>
                <a:schemeClr val="bg1"/>
              </a:solidFill>
              <a:ln>
                <a:noFill/>
              </a:ln>
            </p:spPr>
            <p:txBody>
              <a:bodyPr vert="horz" wrap="square" lIns="121920" tIns="60960" rIns="121920" bIns="60960" numCol="1" anchor="t" anchorCtr="0" compatLnSpc="1"/>
              <a:lstStyle/>
              <a:p>
                <a:endParaRPr lang="zh-CN" altLang="en-US"/>
              </a:p>
            </p:txBody>
          </p:sp>
        </p:grpSp>
        <p:graphicFrame>
          <p:nvGraphicFramePr>
            <p:cNvPr id="6" name="图表 5"/>
            <p:cNvGraphicFramePr/>
            <p:nvPr/>
          </p:nvGraphicFramePr>
          <p:xfrm>
            <a:off x="6696067" y="2435271"/>
            <a:ext cx="3929131" cy="3342165"/>
          </p:xfrm>
          <a:graphic>
            <a:graphicData uri="http://schemas.openxmlformats.org/drawingml/2006/chart">
              <c:chart xmlns:c="http://schemas.openxmlformats.org/drawingml/2006/chart" xmlns:r="http://schemas.openxmlformats.org/officeDocument/2006/relationships" r:id="rId1"/>
            </a:graphicData>
          </a:graphic>
        </p:graphicFrame>
        <p:sp>
          <p:nvSpPr>
            <p:cNvPr id="7" name="文本框 6"/>
            <p:cNvSpPr txBox="1"/>
            <p:nvPr/>
          </p:nvSpPr>
          <p:spPr>
            <a:xfrm>
              <a:off x="6934787" y="2564961"/>
              <a:ext cx="2761613" cy="379656"/>
            </a:xfrm>
            <a:prstGeom prst="rect">
              <a:avLst/>
            </a:prstGeom>
            <a:noFill/>
          </p:spPr>
          <p:txBody>
            <a:bodyPr wrap="square" rtlCol="0">
              <a:spAutoFit/>
            </a:bodyPr>
            <a:lstStyle/>
            <a:p>
              <a:r>
                <a:rPr lang="en-US" altLang="zh-CN" sz="1865">
                  <a:latin typeface="华文细黑" panose="02010600040101010101" pitchFamily="2" charset="-122"/>
                  <a:ea typeface="华文细黑" panose="02010600040101010101" pitchFamily="2" charset="-122"/>
                </a:rPr>
                <a:t>Add texe here</a:t>
              </a:r>
              <a:endParaRPr lang="zh-CN" altLang="en-US" sz="1865">
                <a:latin typeface="华文细黑" panose="02010600040101010101" pitchFamily="2" charset="-122"/>
                <a:ea typeface="华文细黑" panose="02010600040101010101" pitchFamily="2" charset="-122"/>
              </a:endParaRPr>
            </a:p>
          </p:txBody>
        </p:sp>
      </p:grpSp>
      <p:grpSp>
        <p:nvGrpSpPr>
          <p:cNvPr id="9" name="组合 8"/>
          <p:cNvGrpSpPr/>
          <p:nvPr/>
        </p:nvGrpSpPr>
        <p:grpSpPr>
          <a:xfrm>
            <a:off x="197755" y="2095833"/>
            <a:ext cx="5965531" cy="2920507"/>
            <a:chOff x="669705" y="2255315"/>
            <a:chExt cx="5965531" cy="2920507"/>
          </a:xfrm>
        </p:grpSpPr>
        <p:sp>
          <p:nvSpPr>
            <p:cNvPr id="10" name="文本框 9"/>
            <p:cNvSpPr txBox="1"/>
            <p:nvPr/>
          </p:nvSpPr>
          <p:spPr>
            <a:xfrm>
              <a:off x="669705" y="2255315"/>
              <a:ext cx="3917409" cy="923330"/>
            </a:xfrm>
            <a:prstGeom prst="rect">
              <a:avLst/>
            </a:prstGeom>
            <a:noFill/>
          </p:spPr>
          <p:txBody>
            <a:bodyPr vert="horz" wrap="square" rtlCol="0">
              <a:spAutoFit/>
            </a:bodyPr>
            <a:lstStyle/>
            <a:p>
              <a:pPr algn="ctr"/>
              <a:r>
                <a:rPr lang="zh-CN" altLang="en-US" sz="5400" smtClean="0">
                  <a:solidFill>
                    <a:schemeClr val="bg1"/>
                  </a:solidFill>
                  <a:latin typeface="方正清刻本悦宋简体" panose="02000000000000000000" pitchFamily="2" charset="-122"/>
                  <a:ea typeface="方正清刻本悦宋简体" panose="02000000000000000000" pitchFamily="2" charset="-122"/>
                </a:rPr>
                <a:t>输入标题</a:t>
              </a:r>
              <a:endParaRPr lang="zh-CN" altLang="en-US" sz="5400">
                <a:solidFill>
                  <a:schemeClr val="bg1"/>
                </a:solidFill>
                <a:latin typeface="方正清刻本悦宋简体" panose="02000000000000000000" pitchFamily="2" charset="-122"/>
                <a:ea typeface="方正清刻本悦宋简体" panose="02000000000000000000" pitchFamily="2" charset="-122"/>
              </a:endParaRPr>
            </a:p>
          </p:txBody>
        </p:sp>
        <p:sp>
          <p:nvSpPr>
            <p:cNvPr id="11" name="Content Placeholder 2"/>
            <p:cNvSpPr txBox="1"/>
            <p:nvPr/>
          </p:nvSpPr>
          <p:spPr>
            <a:xfrm>
              <a:off x="1133785" y="3178645"/>
              <a:ext cx="5501451" cy="199717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ct val="0"/>
                </a:spcBef>
                <a:buNone/>
              </a:pPr>
              <a:r>
                <a:rPr lang="zh-CN" altLang="en-US" sz="1800" spc="600" smtClean="0">
                  <a:solidFill>
                    <a:schemeClr val="bg1"/>
                  </a:solidFill>
                  <a:latin typeface="+mn-ea"/>
                </a:rPr>
                <a:t>内容</a:t>
              </a:r>
              <a:r>
                <a:rPr lang="zh-CN" altLang="en-US" sz="1800" spc="600">
                  <a:solidFill>
                    <a:schemeClr val="bg1"/>
                  </a:solidFill>
                  <a:latin typeface="+mn-ea"/>
                </a:rPr>
                <a:t>打在这里，或者通过复制您的文本内容打在这里，或者通过复制您的</a:t>
              </a:r>
              <a:r>
                <a:rPr lang="zh-CN" altLang="en-US" sz="1800" spc="600" smtClean="0">
                  <a:solidFill>
                    <a:schemeClr val="bg1"/>
                  </a:solidFill>
                  <a:latin typeface="+mn-ea"/>
                </a:rPr>
                <a:t>文本</a:t>
              </a:r>
              <a:endParaRPr lang="zh-CN" altLang="en-US" sz="1800" spc="600">
                <a:solidFill>
                  <a:schemeClr val="bg1"/>
                </a:solidFill>
                <a:latin typeface="+mn-ea"/>
              </a:endParaRPr>
            </a:p>
          </p:txBody>
        </p:sp>
        <p:grpSp>
          <p:nvGrpSpPr>
            <p:cNvPr id="12" name="组合 11"/>
            <p:cNvGrpSpPr/>
            <p:nvPr/>
          </p:nvGrpSpPr>
          <p:grpSpPr>
            <a:xfrm>
              <a:off x="1264865" y="4292341"/>
              <a:ext cx="1632914" cy="609600"/>
              <a:chOff x="1290265" y="4292341"/>
              <a:chExt cx="1632914" cy="609600"/>
            </a:xfrm>
          </p:grpSpPr>
          <p:sp>
            <p:nvSpPr>
              <p:cNvPr id="13" name="矩形 12"/>
              <p:cNvSpPr/>
              <p:nvPr/>
            </p:nvSpPr>
            <p:spPr>
              <a:xfrm>
                <a:off x="1290265" y="4292341"/>
                <a:ext cx="1632914"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16882" y="4370627"/>
                <a:ext cx="1555750" cy="400110"/>
              </a:xfrm>
              <a:prstGeom prst="rect">
                <a:avLst/>
              </a:prstGeom>
              <a:noFill/>
            </p:spPr>
            <p:txBody>
              <a:bodyPr wrap="square" rtlCol="0">
                <a:spAutoFit/>
              </a:bodyPr>
              <a:lstStyle/>
              <a:p>
                <a:pPr algn="ctr"/>
                <a:r>
                  <a:rPr lang="en-US" altLang="zh-CN" sz="2000" smtClean="0"/>
                  <a:t>READ MORE</a:t>
                </a:r>
                <a:endParaRPr lang="zh-CN" altLang="en-US" sz="2000"/>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839041" y="1689464"/>
            <a:ext cx="8513918" cy="3326672"/>
            <a:chOff x="1809719" y="1686531"/>
            <a:chExt cx="8513918" cy="3326672"/>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1898" t="896" r="39817" b="5792"/>
            <a:stretch>
              <a:fillRect/>
            </a:stretch>
          </p:blipFill>
          <p:spPr>
            <a:xfrm>
              <a:off x="1809719" y="1686531"/>
              <a:ext cx="3326672" cy="3326672"/>
            </a:xfrm>
            <a:custGeom>
              <a:avLst/>
              <a:gdLst>
                <a:gd name="connsiteX0" fmla="*/ 1663336 w 3326672"/>
                <a:gd name="connsiteY0" fmla="*/ 0 h 3326672"/>
                <a:gd name="connsiteX1" fmla="*/ 3326672 w 3326672"/>
                <a:gd name="connsiteY1" fmla="*/ 1663336 h 3326672"/>
                <a:gd name="connsiteX2" fmla="*/ 1663336 w 3326672"/>
                <a:gd name="connsiteY2" fmla="*/ 3326672 h 3326672"/>
                <a:gd name="connsiteX3" fmla="*/ 0 w 3326672"/>
                <a:gd name="connsiteY3" fmla="*/ 1663336 h 3326672"/>
                <a:gd name="connsiteX4" fmla="*/ 1663336 w 3326672"/>
                <a:gd name="connsiteY4" fmla="*/ 0 h 332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6672" h="3326672">
                  <a:moveTo>
                    <a:pt x="1663336" y="0"/>
                  </a:moveTo>
                  <a:cubicBezTo>
                    <a:pt x="2581971" y="0"/>
                    <a:pt x="3326672" y="744701"/>
                    <a:pt x="3326672" y="1663336"/>
                  </a:cubicBezTo>
                  <a:cubicBezTo>
                    <a:pt x="3326672" y="2581971"/>
                    <a:pt x="2581971" y="3326672"/>
                    <a:pt x="1663336" y="3326672"/>
                  </a:cubicBezTo>
                  <a:cubicBezTo>
                    <a:pt x="744701" y="3326672"/>
                    <a:pt x="0" y="2581971"/>
                    <a:pt x="0" y="1663336"/>
                  </a:cubicBezTo>
                  <a:cubicBezTo>
                    <a:pt x="0" y="744701"/>
                    <a:pt x="744701" y="0"/>
                    <a:pt x="1663336" y="0"/>
                  </a:cubicBezTo>
                  <a:close/>
                </a:path>
              </a:pathLst>
            </a:custGeom>
            <a:ln>
              <a:solidFill>
                <a:schemeClr val="bg1"/>
              </a:solidFill>
            </a:ln>
          </p:spPr>
        </p:pic>
        <p:grpSp>
          <p:nvGrpSpPr>
            <p:cNvPr id="5" name="组合 4"/>
            <p:cNvGrpSpPr/>
            <p:nvPr/>
          </p:nvGrpSpPr>
          <p:grpSpPr>
            <a:xfrm>
              <a:off x="6440364" y="1963177"/>
              <a:ext cx="3883273" cy="2931646"/>
              <a:chOff x="4154363" y="2051834"/>
              <a:chExt cx="3883273" cy="2931646"/>
            </a:xfrm>
          </p:grpSpPr>
          <p:sp>
            <p:nvSpPr>
              <p:cNvPr id="6" name="文本框 5"/>
              <p:cNvSpPr txBox="1"/>
              <p:nvPr/>
            </p:nvSpPr>
            <p:spPr>
              <a:xfrm>
                <a:off x="4154363" y="2238196"/>
                <a:ext cx="3883273" cy="2400657"/>
              </a:xfrm>
              <a:prstGeom prst="rect">
                <a:avLst/>
              </a:prstGeom>
              <a:noFill/>
            </p:spPr>
            <p:txBody>
              <a:bodyPr vert="horz" wrap="square" rtlCol="0">
                <a:spAutoFit/>
              </a:bodyPr>
              <a:lstStyle/>
              <a:p>
                <a:pPr algn="ctr"/>
                <a:r>
                  <a:rPr lang="zh-CN" altLang="en-US" sz="15000" smtClean="0">
                    <a:solidFill>
                      <a:schemeClr val="bg1"/>
                    </a:solidFill>
                    <a:latin typeface="方正清刻本悦宋简体" panose="02000000000000000000" pitchFamily="2" charset="-122"/>
                    <a:ea typeface="方正清刻本悦宋简体" panose="02000000000000000000" pitchFamily="2" charset="-122"/>
                  </a:rPr>
                  <a:t>肆</a:t>
                </a:r>
                <a:endParaRPr lang="zh-CN" altLang="en-US" sz="15000">
                  <a:solidFill>
                    <a:schemeClr val="bg1"/>
                  </a:solidFill>
                  <a:latin typeface="方正清刻本悦宋简体" panose="02000000000000000000" pitchFamily="2" charset="-122"/>
                  <a:ea typeface="方正清刻本悦宋简体" panose="02000000000000000000" pitchFamily="2" charset="-122"/>
                </a:endParaRPr>
              </a:p>
            </p:txBody>
          </p:sp>
          <p:sp>
            <p:nvSpPr>
              <p:cNvPr id="7" name="矩形 6"/>
              <p:cNvSpPr/>
              <p:nvPr/>
            </p:nvSpPr>
            <p:spPr>
              <a:xfrm>
                <a:off x="4873088" y="2051834"/>
                <a:ext cx="2445821" cy="293164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079483" y="4333664"/>
                <a:ext cx="2239426" cy="400110"/>
              </a:xfrm>
              <a:prstGeom prst="rect">
                <a:avLst/>
              </a:prstGeom>
              <a:noFill/>
            </p:spPr>
            <p:txBody>
              <a:bodyPr vert="horz" wrap="square" rtlCol="0">
                <a:spAutoFit/>
              </a:bodyPr>
              <a:lstStyle/>
              <a:p>
                <a:pPr algn="ctr"/>
                <a:r>
                  <a:rPr lang="en-US" altLang="zh-CN" sz="2000" spc="600" smtClean="0">
                    <a:solidFill>
                      <a:schemeClr val="bg1"/>
                    </a:solidFill>
                    <a:latin typeface="+mn-ea"/>
                  </a:rPr>
                  <a:t>APRT FOUR</a:t>
                </a:r>
                <a:endParaRPr lang="zh-CN" altLang="en-US" sz="2000" spc="600">
                  <a:solidFill>
                    <a:schemeClr val="bg1"/>
                  </a:solidFill>
                  <a:latin typeface="+mn-ea"/>
                </a:endParaRPr>
              </a:p>
            </p:txBody>
          </p:sp>
        </p:grpSp>
      </p:gr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4800" y="-1371600"/>
            <a:ext cx="8229600" cy="10972800"/>
          </a:xfrm>
          <a:prstGeom prst="rect">
            <a:avLst/>
          </a:prstGeom>
        </p:spPr>
      </p:pic>
      <p:pic>
        <p:nvPicPr>
          <p:cNvPr id="10" name="图片 9"/>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70447" y1="43210" x2="70447" y2="43210"/>
                        <a14:foregroundMark x1="66613" y1="51852" x2="65335" y2="51852"/>
                        <a14:foregroundMark x1="64058" y1="50617" x2="59585" y2="50000"/>
                        <a14:foregroundMark x1="66294" y1="56790" x2="61182" y2="58642"/>
                        <a14:foregroundMark x1="65655" y1="40741" x2="71725" y2="40123"/>
                        <a14:foregroundMark x1="41054" y1="13580" x2="50000" y2="20370"/>
                        <a14:foregroundMark x1="43930" y1="9259" x2="43930" y2="7407"/>
                        <a14:foregroundMark x1="51597" y1="27160" x2="54792" y2="28395"/>
                      </a14:backgroundRemoval>
                    </a14:imgEffect>
                  </a14:imgLayer>
                </a14:imgProps>
              </a:ext>
              <a:ext uri="{28A0092B-C50C-407E-A947-70E740481C1C}">
                <a14:useLocalDpi xmlns:a14="http://schemas.microsoft.com/office/drawing/2010/main" val="0"/>
              </a:ext>
            </a:extLst>
          </a:blip>
          <a:stretch>
            <a:fillRect/>
          </a:stretch>
        </p:blipFill>
        <p:spPr>
          <a:xfrm>
            <a:off x="-504313" y="609422"/>
            <a:ext cx="5962650" cy="30861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404261" y="1792055"/>
            <a:ext cx="6178139" cy="3919357"/>
            <a:chOff x="5804311" y="1963505"/>
            <a:chExt cx="6178139" cy="3919357"/>
          </a:xfrm>
        </p:grpSpPr>
        <p:cxnSp>
          <p:nvCxnSpPr>
            <p:cNvPr id="2" name="直接连接符 1"/>
            <p:cNvCxnSpPr>
              <a:stCxn id="4" idx="7"/>
              <a:endCxn id="5" idx="3"/>
            </p:cNvCxnSpPr>
            <p:nvPr/>
          </p:nvCxnSpPr>
          <p:spPr>
            <a:xfrm flipV="1">
              <a:off x="7213663" y="2842398"/>
              <a:ext cx="779532" cy="510172"/>
            </a:xfrm>
            <a:prstGeom prst="line">
              <a:avLst/>
            </a:prstGeom>
            <a:ln>
              <a:solidFill>
                <a:srgbClr val="8FA6AD"/>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a:stCxn id="4" idx="5"/>
            </p:cNvCxnSpPr>
            <p:nvPr/>
          </p:nvCxnSpPr>
          <p:spPr>
            <a:xfrm>
              <a:off x="7213663" y="4465066"/>
              <a:ext cx="647262" cy="324534"/>
            </a:xfrm>
            <a:prstGeom prst="line">
              <a:avLst/>
            </a:prstGeom>
            <a:ln>
              <a:solidFill>
                <a:srgbClr val="8FA6AD"/>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5870762" y="3122165"/>
              <a:ext cx="1573306" cy="1573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椭圆 4"/>
            <p:cNvSpPr/>
            <p:nvPr/>
          </p:nvSpPr>
          <p:spPr>
            <a:xfrm>
              <a:off x="7860925" y="2071473"/>
              <a:ext cx="903195" cy="903195"/>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solidFill>
                  <a:latin typeface="+mn-ea"/>
                </a:rPr>
                <a:t>TEXT1</a:t>
              </a:r>
              <a:endParaRPr lang="zh-CN" altLang="en-US" sz="1200">
                <a:solidFill>
                  <a:schemeClr val="bg1"/>
                </a:solidFill>
                <a:latin typeface="+mn-ea"/>
              </a:endParaRPr>
            </a:p>
          </p:txBody>
        </p:sp>
        <p:sp>
          <p:nvSpPr>
            <p:cNvPr id="6" name="椭圆 5"/>
            <p:cNvSpPr/>
            <p:nvPr/>
          </p:nvSpPr>
          <p:spPr>
            <a:xfrm>
              <a:off x="7737664" y="4507212"/>
              <a:ext cx="807244" cy="807244"/>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bg1"/>
                  </a:solidFill>
                  <a:latin typeface="+mn-ea"/>
                </a:rPr>
                <a:t>TEXT2</a:t>
              </a:r>
              <a:endParaRPr lang="zh-CN" altLang="en-US" sz="1200">
                <a:solidFill>
                  <a:schemeClr val="bg1"/>
                </a:solidFill>
                <a:latin typeface="+mn-ea"/>
              </a:endParaRPr>
            </a:p>
          </p:txBody>
        </p:sp>
        <p:sp>
          <p:nvSpPr>
            <p:cNvPr id="7" name="矩形 6"/>
            <p:cNvSpPr/>
            <p:nvPr/>
          </p:nvSpPr>
          <p:spPr>
            <a:xfrm>
              <a:off x="8786970" y="2332837"/>
              <a:ext cx="3195480" cy="738664"/>
            </a:xfrm>
            <a:prstGeom prst="rect">
              <a:avLst/>
            </a:prstGeom>
          </p:spPr>
          <p:txBody>
            <a:bodyPr wrap="square">
              <a:spAutoFit/>
            </a:bodyPr>
            <a:lstStyle/>
            <a:p>
              <a:r>
                <a:rPr lang="zh-CN" altLang="en-US" sz="1400">
                  <a:solidFill>
                    <a:schemeClr val="bg1"/>
                  </a:solidFill>
                </a:rPr>
                <a:t>Vestibulum ante ipsum primis in faucibus orci luctus et ultrices posuere cubilia </a:t>
              </a:r>
              <a:r>
                <a:rPr lang="zh-CN" altLang="en-US" sz="1400" smtClean="0">
                  <a:solidFill>
                    <a:schemeClr val="bg1"/>
                  </a:solidFill>
                </a:rPr>
                <a:t>Curae</a:t>
              </a:r>
              <a:r>
                <a:rPr lang="en-US" altLang="zh-CN" sz="1400" smtClean="0">
                  <a:solidFill>
                    <a:schemeClr val="bg1"/>
                  </a:solidFill>
                </a:rPr>
                <a:t>.</a:t>
              </a:r>
              <a:endParaRPr lang="zh-CN" altLang="en-US" sz="1400">
                <a:solidFill>
                  <a:schemeClr val="bg1"/>
                </a:solidFill>
              </a:endParaRPr>
            </a:p>
          </p:txBody>
        </p:sp>
        <p:sp>
          <p:nvSpPr>
            <p:cNvPr id="8" name="矩形 7"/>
            <p:cNvSpPr/>
            <p:nvPr/>
          </p:nvSpPr>
          <p:spPr>
            <a:xfrm>
              <a:off x="8786969" y="1963505"/>
              <a:ext cx="3095005" cy="369332"/>
            </a:xfrm>
            <a:prstGeom prst="rect">
              <a:avLst/>
            </a:prstGeom>
            <a:noFill/>
          </p:spPr>
          <p:txBody>
            <a:bodyPr wrap="square">
              <a:spAutoFit/>
            </a:bodyPr>
            <a:lstStyle/>
            <a:p>
              <a:r>
                <a:rPr lang="zh-CN" altLang="en-US" smtClean="0">
                  <a:solidFill>
                    <a:schemeClr val="bg1"/>
                  </a:solidFill>
                </a:rPr>
                <a:t>输入你的标题</a:t>
              </a:r>
              <a:endParaRPr lang="zh-CN" altLang="en-US">
                <a:solidFill>
                  <a:schemeClr val="bg1"/>
                </a:solidFill>
              </a:endParaRPr>
            </a:p>
          </p:txBody>
        </p:sp>
        <p:sp>
          <p:nvSpPr>
            <p:cNvPr id="9" name="矩形 8"/>
            <p:cNvSpPr/>
            <p:nvPr/>
          </p:nvSpPr>
          <p:spPr>
            <a:xfrm>
              <a:off x="8608400" y="5144198"/>
              <a:ext cx="3195480" cy="738664"/>
            </a:xfrm>
            <a:prstGeom prst="rect">
              <a:avLst/>
            </a:prstGeom>
          </p:spPr>
          <p:txBody>
            <a:bodyPr wrap="square">
              <a:spAutoFit/>
            </a:bodyPr>
            <a:lstStyle/>
            <a:p>
              <a:r>
                <a:rPr lang="zh-CN" altLang="en-US" sz="1400">
                  <a:solidFill>
                    <a:schemeClr val="bg1"/>
                  </a:solidFill>
                </a:rPr>
                <a:t>Vestibulum ante ipsum primis in faucibus orci luctus et ultrices posuere cubilia </a:t>
              </a:r>
              <a:r>
                <a:rPr lang="zh-CN" altLang="en-US" sz="1400" smtClean="0">
                  <a:solidFill>
                    <a:schemeClr val="bg1"/>
                  </a:solidFill>
                </a:rPr>
                <a:t>Curae</a:t>
              </a:r>
              <a:r>
                <a:rPr lang="en-US" altLang="zh-CN" sz="1400" smtClean="0">
                  <a:solidFill>
                    <a:schemeClr val="bg1"/>
                  </a:solidFill>
                </a:rPr>
                <a:t>.</a:t>
              </a:r>
              <a:endParaRPr lang="zh-CN" altLang="en-US" sz="1400">
                <a:solidFill>
                  <a:schemeClr val="bg1"/>
                </a:solidFill>
              </a:endParaRPr>
            </a:p>
          </p:txBody>
        </p:sp>
        <p:sp>
          <p:nvSpPr>
            <p:cNvPr id="10" name="矩形 9"/>
            <p:cNvSpPr/>
            <p:nvPr/>
          </p:nvSpPr>
          <p:spPr>
            <a:xfrm>
              <a:off x="8608399" y="4774866"/>
              <a:ext cx="3095005" cy="369332"/>
            </a:xfrm>
            <a:prstGeom prst="rect">
              <a:avLst/>
            </a:prstGeom>
            <a:noFill/>
          </p:spPr>
          <p:txBody>
            <a:bodyPr wrap="square">
              <a:spAutoFit/>
            </a:bodyPr>
            <a:lstStyle/>
            <a:p>
              <a:r>
                <a:rPr lang="zh-CN" altLang="en-US" smtClean="0">
                  <a:solidFill>
                    <a:schemeClr val="bg1"/>
                  </a:solidFill>
                </a:rPr>
                <a:t>输入你的标题</a:t>
              </a:r>
              <a:endParaRPr lang="zh-CN" altLang="en-US">
                <a:solidFill>
                  <a:schemeClr val="bg1"/>
                </a:solidFill>
              </a:endParaRPr>
            </a:p>
          </p:txBody>
        </p:sp>
        <p:sp>
          <p:nvSpPr>
            <p:cNvPr id="11" name="矩形 10"/>
            <p:cNvSpPr/>
            <p:nvPr/>
          </p:nvSpPr>
          <p:spPr>
            <a:xfrm>
              <a:off x="5804311" y="3678600"/>
              <a:ext cx="1639757" cy="523220"/>
            </a:xfrm>
            <a:prstGeom prst="rect">
              <a:avLst/>
            </a:prstGeom>
          </p:spPr>
          <p:txBody>
            <a:bodyPr wrap="square">
              <a:spAutoFit/>
            </a:bodyPr>
            <a:lstStyle/>
            <a:p>
              <a:pPr algn="ctr"/>
              <a:r>
                <a:rPr lang="zh-CN" altLang="en-US" sz="1400">
                  <a:latin typeface="+mn-ea"/>
                </a:rPr>
                <a:t>ante ipsum primis in </a:t>
              </a:r>
              <a:r>
                <a:rPr lang="zh-CN" altLang="en-US" sz="1400" smtClean="0">
                  <a:latin typeface="+mn-ea"/>
                </a:rPr>
                <a:t>faucibus</a:t>
              </a:r>
              <a:endParaRPr lang="zh-CN" altLang="en-US" sz="1400">
                <a:latin typeface="+mn-ea"/>
              </a:endParaRPr>
            </a:p>
          </p:txBody>
        </p:sp>
      </p:grpSp>
      <p:pic>
        <p:nvPicPr>
          <p:cNvPr id="13" name="图片 12"/>
          <p:cNvPicPr>
            <a:picLocks noChangeAspect="1"/>
          </p:cNvPicPr>
          <p:nvPr/>
        </p:nvPicPr>
        <p:blipFill>
          <a:blip r:embed="rId1">
            <a:extLst>
              <a:ext uri="{28A0092B-C50C-407E-A947-70E740481C1C}">
                <a14:useLocalDpi xmlns:a14="http://schemas.microsoft.com/office/drawing/2010/main" val="0"/>
              </a:ext>
            </a:extLst>
          </a:blip>
          <a:srcRect l="19316" r="18876"/>
          <a:stretch>
            <a:fillRect/>
          </a:stretch>
        </p:blipFill>
        <p:spPr>
          <a:xfrm>
            <a:off x="594301" y="1488031"/>
            <a:ext cx="4267200" cy="3881939"/>
          </a:xfrm>
          <a:prstGeom prst="rect">
            <a:avLst/>
          </a:prstGeom>
          <a:ln>
            <a:solidFill>
              <a:schemeClr val="bg1"/>
            </a:solid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9225" y="1331636"/>
            <a:ext cx="10533550" cy="4194728"/>
            <a:chOff x="972344" y="1894908"/>
            <a:chExt cx="10247312" cy="4080741"/>
          </a:xfrm>
        </p:grpSpPr>
        <p:sp>
          <p:nvSpPr>
            <p:cNvPr id="3" name="矩形 2"/>
            <p:cNvSpPr/>
            <p:nvPr/>
          </p:nvSpPr>
          <p:spPr>
            <a:xfrm>
              <a:off x="6725444" y="4665095"/>
              <a:ext cx="4445000" cy="1310554"/>
            </a:xfrm>
            <a:prstGeom prst="rect">
              <a:avLst/>
            </a:prstGeom>
            <a:noFill/>
            <a:ln w="9525">
              <a:noFill/>
              <a:miter/>
            </a:ln>
          </p:spPr>
          <p:txBody>
            <a:bodyPr>
              <a:spAutoFit/>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eaLnBrk="1" hangingPunct="1">
                <a:lnSpc>
                  <a:spcPct val="150000"/>
                </a:lnSpc>
              </a:pPr>
              <a:r>
                <a:rPr lang="zh-CN" altLang="en-US" sz="1600">
                  <a:solidFill>
                    <a:schemeClr val="bg1"/>
                  </a:solidFill>
                  <a:latin typeface="+mn-ea"/>
                  <a:cs typeface="+mn-ea"/>
                  <a:sym typeface="+mn-lt"/>
                </a:rPr>
                <a:t>这里输入文字这里输入文字这里输入文字这里输入文字这里输入文字这里输入文字</a:t>
              </a:r>
              <a:endParaRPr lang="zh-CN" altLang="en-US" sz="1600">
                <a:solidFill>
                  <a:schemeClr val="bg1"/>
                </a:solidFill>
                <a:latin typeface="+mn-ea"/>
                <a:cs typeface="+mn-ea"/>
                <a:sym typeface="+mn-lt"/>
              </a:endParaRPr>
            </a:p>
            <a:p>
              <a:pPr lvl="0" eaLnBrk="1" hangingPunct="1">
                <a:lnSpc>
                  <a:spcPct val="150000"/>
                </a:lnSpc>
              </a:pPr>
              <a:endParaRPr lang="zh-CN" altLang="en-US" sz="1600">
                <a:solidFill>
                  <a:schemeClr val="bg1"/>
                </a:solidFill>
                <a:latin typeface="+mn-ea"/>
                <a:cs typeface="+mn-ea"/>
                <a:sym typeface="+mn-lt"/>
              </a:endParaRPr>
            </a:p>
          </p:txBody>
        </p:sp>
        <p:sp>
          <p:nvSpPr>
            <p:cNvPr id="4" name="矩形 3"/>
            <p:cNvSpPr/>
            <p:nvPr/>
          </p:nvSpPr>
          <p:spPr>
            <a:xfrm>
              <a:off x="972344" y="2555308"/>
              <a:ext cx="2416174" cy="1713800"/>
            </a:xfrm>
            <a:prstGeom prst="rect">
              <a:avLst/>
            </a:prstGeom>
            <a:noFill/>
            <a:ln w="9525">
              <a:noFill/>
              <a:miter/>
            </a:ln>
          </p:spPr>
          <p:txBody>
            <a:bodyPr>
              <a:spAutoFit/>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eaLnBrk="1" hangingPunct="1">
                <a:lnSpc>
                  <a:spcPct val="150000"/>
                </a:lnSpc>
              </a:pPr>
              <a:r>
                <a:rPr lang="zh-CN" altLang="en-US" sz="1600">
                  <a:solidFill>
                    <a:schemeClr val="bg1"/>
                  </a:solidFill>
                  <a:latin typeface="+mn-ea"/>
                  <a:cs typeface="+mn-ea"/>
                  <a:sym typeface="+mn-lt"/>
                </a:rPr>
                <a:t>这里输入文字这里输入文字这里输入文字这里输入文字这里输入文字</a:t>
              </a:r>
              <a:endParaRPr lang="zh-CN" altLang="en-US" sz="1600">
                <a:solidFill>
                  <a:schemeClr val="bg1"/>
                </a:solidFill>
                <a:latin typeface="+mn-ea"/>
                <a:cs typeface="+mn-ea"/>
                <a:sym typeface="+mn-lt"/>
              </a:endParaRPr>
            </a:p>
          </p:txBody>
        </p:sp>
        <p:grpSp>
          <p:nvGrpSpPr>
            <p:cNvPr id="5" name="组合 4"/>
            <p:cNvGrpSpPr/>
            <p:nvPr/>
          </p:nvGrpSpPr>
          <p:grpSpPr>
            <a:xfrm>
              <a:off x="3388519" y="1894908"/>
              <a:ext cx="4392613" cy="3910012"/>
              <a:chOff x="0" y="0"/>
              <a:chExt cx="3264319" cy="2905377"/>
            </a:xfrm>
          </p:grpSpPr>
          <p:sp>
            <p:nvSpPr>
              <p:cNvPr id="7" name="Oval 274"/>
              <p:cNvSpPr/>
              <p:nvPr/>
            </p:nvSpPr>
            <p:spPr>
              <a:xfrm>
                <a:off x="0" y="95883"/>
                <a:ext cx="1653905" cy="1654300"/>
              </a:xfrm>
              <a:prstGeom prst="ellipse">
                <a:avLst/>
              </a:prstGeom>
              <a:solidFill>
                <a:srgbClr val="FA5162">
                  <a:alpha val="79000"/>
                </a:srgbClr>
              </a:solidFill>
              <a:ln w="9525">
                <a:noFill/>
              </a:ln>
            </p:spPr>
            <p:txBody>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eaLnBrk="1" hangingPunct="1"/>
                <a:endParaRPr lang="zh-CN" altLang="en-US">
                  <a:solidFill>
                    <a:schemeClr val="bg1"/>
                  </a:solidFill>
                  <a:latin typeface="+mn-ea"/>
                  <a:cs typeface="+mn-ea"/>
                  <a:sym typeface="+mn-lt"/>
                </a:endParaRPr>
              </a:p>
            </p:txBody>
          </p:sp>
          <p:sp>
            <p:nvSpPr>
              <p:cNvPr id="8" name="Oval 276"/>
              <p:cNvSpPr/>
              <p:nvPr/>
            </p:nvSpPr>
            <p:spPr>
              <a:xfrm>
                <a:off x="1247771" y="0"/>
                <a:ext cx="2016548" cy="2016000"/>
              </a:xfrm>
              <a:prstGeom prst="ellipse">
                <a:avLst/>
              </a:prstGeom>
              <a:solidFill>
                <a:schemeClr val="bg1"/>
              </a:solidFill>
              <a:ln w="9525">
                <a:noFill/>
              </a:ln>
            </p:spPr>
            <p:txBody>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eaLnBrk="1" hangingPunct="1"/>
                <a:endParaRPr lang="zh-CN" altLang="en-US">
                  <a:latin typeface="+mn-ea"/>
                  <a:cs typeface="+mn-ea"/>
                  <a:sym typeface="+mn-lt"/>
                </a:endParaRPr>
              </a:p>
            </p:txBody>
          </p:sp>
          <p:sp>
            <p:nvSpPr>
              <p:cNvPr id="9" name="Oval 277"/>
              <p:cNvSpPr/>
              <p:nvPr/>
            </p:nvSpPr>
            <p:spPr>
              <a:xfrm>
                <a:off x="550635" y="1211962"/>
                <a:ext cx="1694223" cy="1693415"/>
              </a:xfrm>
              <a:prstGeom prst="ellipse">
                <a:avLst/>
              </a:prstGeom>
              <a:solidFill>
                <a:srgbClr val="FA5162">
                  <a:alpha val="84000"/>
                </a:srgbClr>
              </a:solidFill>
              <a:ln w="9525">
                <a:noFill/>
              </a:ln>
            </p:spPr>
            <p:txBody>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eaLnBrk="1" hangingPunct="1"/>
                <a:endParaRPr lang="zh-CN" altLang="en-US">
                  <a:solidFill>
                    <a:schemeClr val="bg1"/>
                  </a:solidFill>
                  <a:latin typeface="+mn-ea"/>
                  <a:cs typeface="+mn-ea"/>
                  <a:sym typeface="+mn-lt"/>
                </a:endParaRPr>
              </a:p>
            </p:txBody>
          </p:sp>
          <p:sp>
            <p:nvSpPr>
              <p:cNvPr id="10" name="矩形 9"/>
              <p:cNvSpPr/>
              <p:nvPr/>
            </p:nvSpPr>
            <p:spPr>
              <a:xfrm>
                <a:off x="550636" y="1824239"/>
                <a:ext cx="1648800" cy="324607"/>
              </a:xfrm>
              <a:prstGeom prst="rect">
                <a:avLst/>
              </a:prstGeom>
              <a:noFill/>
              <a:ln w="9525">
                <a:noFill/>
                <a:miter/>
              </a:ln>
            </p:spPr>
            <p:txBody>
              <a:bodyPr>
                <a:spAutoFit/>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algn="ctr" eaLnBrk="1" hangingPunct="1"/>
                <a:r>
                  <a:rPr lang="zh-CN" altLang="en-US" sz="2000" b="1">
                    <a:solidFill>
                      <a:schemeClr val="bg1"/>
                    </a:solidFill>
                    <a:latin typeface="+mn-ea"/>
                    <a:cs typeface="+mn-ea"/>
                    <a:sym typeface="+mn-lt"/>
                  </a:rPr>
                  <a:t>② 您的标题</a:t>
                </a:r>
                <a:endParaRPr lang="zh-CN" altLang="en-US" sz="2000" b="1">
                  <a:solidFill>
                    <a:schemeClr val="bg1"/>
                  </a:solidFill>
                  <a:latin typeface="+mn-ea"/>
                  <a:cs typeface="+mn-ea"/>
                  <a:sym typeface="+mn-lt"/>
                </a:endParaRPr>
              </a:p>
            </p:txBody>
          </p:sp>
          <p:sp>
            <p:nvSpPr>
              <p:cNvPr id="11" name="矩形 10"/>
              <p:cNvSpPr/>
              <p:nvPr/>
            </p:nvSpPr>
            <p:spPr>
              <a:xfrm>
                <a:off x="106421" y="679355"/>
                <a:ext cx="1495887" cy="299637"/>
              </a:xfrm>
              <a:prstGeom prst="rect">
                <a:avLst/>
              </a:prstGeom>
              <a:noFill/>
              <a:ln w="9525">
                <a:noFill/>
                <a:miter/>
              </a:ln>
            </p:spPr>
            <p:txBody>
              <a:bodyPr>
                <a:spAutoFit/>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eaLnBrk="1" hangingPunct="1"/>
                <a:r>
                  <a:rPr lang="zh-CN" altLang="en-US" b="1">
                    <a:solidFill>
                      <a:schemeClr val="bg1"/>
                    </a:solidFill>
                    <a:latin typeface="+mn-ea"/>
                    <a:cs typeface="+mn-ea"/>
                    <a:sym typeface="+mn-lt"/>
                  </a:rPr>
                  <a:t>③ 您的标题</a:t>
                </a:r>
                <a:endParaRPr lang="zh-CN" altLang="en-US" b="1">
                  <a:solidFill>
                    <a:schemeClr val="bg1"/>
                  </a:solidFill>
                  <a:latin typeface="+mn-ea"/>
                  <a:cs typeface="+mn-ea"/>
                  <a:sym typeface="+mn-lt"/>
                </a:endParaRPr>
              </a:p>
            </p:txBody>
          </p:sp>
          <p:sp>
            <p:nvSpPr>
              <p:cNvPr id="12" name="矩形 11"/>
              <p:cNvSpPr/>
              <p:nvPr/>
            </p:nvSpPr>
            <p:spPr>
              <a:xfrm>
                <a:off x="1097088" y="753411"/>
                <a:ext cx="2016548" cy="333723"/>
              </a:xfrm>
              <a:prstGeom prst="rect">
                <a:avLst/>
              </a:prstGeom>
              <a:noFill/>
              <a:ln w="9525">
                <a:noFill/>
                <a:miter/>
              </a:ln>
            </p:spPr>
            <p:txBody>
              <a:bodyPr>
                <a:spAutoFit/>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algn="r" eaLnBrk="1" hangingPunct="1"/>
                <a:r>
                  <a:rPr lang="zh-CN" altLang="en-US" sz="2400" b="1">
                    <a:latin typeface="+mn-ea"/>
                    <a:cs typeface="+mn-ea"/>
                    <a:sym typeface="+mn-lt"/>
                  </a:rPr>
                  <a:t>① 您的标题</a:t>
                </a:r>
                <a:endParaRPr lang="zh-CN" altLang="en-US" sz="2400" b="1">
                  <a:latin typeface="+mn-ea"/>
                  <a:cs typeface="+mn-ea"/>
                  <a:sym typeface="+mn-lt"/>
                </a:endParaRPr>
              </a:p>
            </p:txBody>
          </p:sp>
        </p:grpSp>
        <p:sp>
          <p:nvSpPr>
            <p:cNvPr id="6" name="矩形 5"/>
            <p:cNvSpPr/>
            <p:nvPr/>
          </p:nvSpPr>
          <p:spPr>
            <a:xfrm>
              <a:off x="7774781" y="2144145"/>
              <a:ext cx="3444875" cy="1713800"/>
            </a:xfrm>
            <a:prstGeom prst="rect">
              <a:avLst/>
            </a:prstGeom>
            <a:noFill/>
            <a:ln w="9525">
              <a:noFill/>
              <a:miter/>
            </a:ln>
          </p:spPr>
          <p:txBody>
            <a:bodyPr>
              <a:spAutoFit/>
            </a:bodyPr>
            <a:lstStyle>
              <a:lvl1pPr marL="0" lvl="0" indent="0" algn="l" defTabSz="914400" eaLnBrk="0" fontAlgn="base" latinLnBrk="0" hangingPunct="0">
                <a:spcBef>
                  <a:spcPct val="0"/>
                </a:spcBef>
                <a:spcAft>
                  <a:spcPct val="0"/>
                </a:spcAft>
                <a:buFont typeface="Arial" panose="020B0604020202020204"/>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a:buNone/>
                <a:defRPr sz="1800" b="0" u="none" kern="1200" baseline="0">
                  <a:solidFill>
                    <a:schemeClr val="tx1"/>
                  </a:solidFill>
                  <a:latin typeface="+mn-lt"/>
                  <a:ea typeface="+mn-ea"/>
                  <a:cs typeface="+mn-cs"/>
                </a:defRPr>
              </a:lvl9pPr>
            </a:lstStyle>
            <a:p>
              <a:pPr lvl="0" eaLnBrk="1" hangingPunct="1">
                <a:lnSpc>
                  <a:spcPct val="150000"/>
                </a:lnSpc>
              </a:pPr>
              <a:r>
                <a:rPr lang="zh-CN" altLang="en-US" sz="1600">
                  <a:solidFill>
                    <a:schemeClr val="bg1"/>
                  </a:solidFill>
                  <a:latin typeface="+mn-ea"/>
                  <a:cs typeface="+mn-ea"/>
                  <a:sym typeface="+mn-lt"/>
                </a:rPr>
                <a:t>这里输入文字这里输入文字这里输入文字这里输入文字这里输入文字这里输入文字</a:t>
              </a:r>
              <a:endParaRPr lang="zh-CN" altLang="en-US" sz="1600">
                <a:solidFill>
                  <a:schemeClr val="bg1"/>
                </a:solidFill>
                <a:latin typeface="+mn-ea"/>
                <a:cs typeface="+mn-ea"/>
                <a:sym typeface="+mn-lt"/>
              </a:endParaRPr>
            </a:p>
            <a:p>
              <a:pPr lvl="0" eaLnBrk="1" hangingPunct="1">
                <a:lnSpc>
                  <a:spcPct val="150000"/>
                </a:lnSpc>
              </a:pPr>
              <a:endParaRPr lang="zh-CN" altLang="en-US" sz="1600">
                <a:solidFill>
                  <a:schemeClr val="bg1"/>
                </a:solidFill>
                <a:latin typeface="+mn-ea"/>
                <a:cs typeface="+mn-ea"/>
                <a:sym typeface="+mn-lt"/>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1132457" y="1732628"/>
            <a:ext cx="1059543" cy="3316544"/>
            <a:chOff x="11132457" y="1770728"/>
            <a:chExt cx="1059543" cy="3316544"/>
          </a:xfrm>
        </p:grpSpPr>
        <p:sp>
          <p:nvSpPr>
            <p:cNvPr id="16" name="矩形 15"/>
            <p:cNvSpPr/>
            <p:nvPr/>
          </p:nvSpPr>
          <p:spPr>
            <a:xfrm>
              <a:off x="11132457" y="1770728"/>
              <a:ext cx="1059543" cy="3316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1208629" y="1968746"/>
              <a:ext cx="923330" cy="2920507"/>
            </a:xfrm>
            <a:prstGeom prst="rect">
              <a:avLst/>
            </a:prstGeom>
            <a:noFill/>
          </p:spPr>
          <p:txBody>
            <a:bodyPr vert="eaVert" wrap="square" rtlCol="0">
              <a:spAutoFit/>
            </a:bodyPr>
            <a:lstStyle/>
            <a:p>
              <a:pPr algn="ctr"/>
              <a:r>
                <a:rPr lang="zh-CN" altLang="en-US" sz="4800" smtClean="0">
                  <a:latin typeface="方正清刻本悦宋简体" panose="02000000000000000000" pitchFamily="2" charset="-122"/>
                  <a:ea typeface="方正清刻本悦宋简体" panose="02000000000000000000" pitchFamily="2" charset="-122"/>
                </a:rPr>
                <a:t>输入标题</a:t>
              </a:r>
              <a:endParaRPr lang="zh-CN" altLang="en-US" sz="4800">
                <a:latin typeface="方正清刻本悦宋简体" panose="02000000000000000000" pitchFamily="2" charset="-122"/>
                <a:ea typeface="方正清刻本悦宋简体" panose="02000000000000000000" pitchFamily="2" charset="-122"/>
              </a:endParaRPr>
            </a:p>
          </p:txBody>
        </p:sp>
      </p:grpSp>
      <p:pic>
        <p:nvPicPr>
          <p:cNvPr id="18" name="图片 17"/>
          <p:cNvPicPr>
            <a:picLocks noChangeAspect="1"/>
          </p:cNvPicPr>
          <p:nvPr/>
        </p:nvPicPr>
        <p:blipFill>
          <a:blip r:embed="rId1">
            <a:extLst>
              <a:ext uri="{28A0092B-C50C-407E-A947-70E740481C1C}">
                <a14:useLocalDpi xmlns:a14="http://schemas.microsoft.com/office/drawing/2010/main" val="0"/>
              </a:ext>
            </a:extLst>
          </a:blip>
          <a:srcRect r="45186"/>
          <a:stretch>
            <a:fillRect/>
          </a:stretch>
        </p:blipFill>
        <p:spPr>
          <a:xfrm>
            <a:off x="1204913" y="885824"/>
            <a:ext cx="4338638" cy="5010150"/>
          </a:xfrm>
          <a:prstGeom prst="rect">
            <a:avLst/>
          </a:prstGeom>
        </p:spPr>
      </p:pic>
      <p:sp>
        <p:nvSpPr>
          <p:cNvPr id="19" name="矩形 18"/>
          <p:cNvSpPr/>
          <p:nvPr/>
        </p:nvSpPr>
        <p:spPr>
          <a:xfrm>
            <a:off x="6176419" y="1720840"/>
            <a:ext cx="4243931" cy="3416320"/>
          </a:xfrm>
          <a:prstGeom prst="rect">
            <a:avLst/>
          </a:prstGeom>
        </p:spPr>
        <p:txBody>
          <a:bodyPr wrap="square">
            <a:spAutoFit/>
          </a:bodyPr>
          <a:lstStyle/>
          <a:p>
            <a:pPr defTabSz="1450340">
              <a:lnSpc>
                <a:spcPct val="200000"/>
              </a:lnSpc>
            </a:pPr>
            <a:r>
              <a:rPr lang="zh-CN" altLang="en-US" spc="600" smtClean="0">
                <a:solidFill>
                  <a:schemeClr val="bg1"/>
                </a:solidFill>
                <a:latin typeface="+mn-ea"/>
              </a:rPr>
              <a:t>每年农历七月初七这一天是中国的传统节日七夕节。七夕节始于中国汉朝。相传，在每年的这个夜晚，是天上织女与牛郎在鹊桥相会。织女是一个美丽聪明、心灵手巧的仙女，</a:t>
            </a:r>
            <a:endParaRPr lang="zh-CN" altLang="en-US" spc="600">
              <a:solidFill>
                <a:schemeClr val="bg1"/>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a:extLst>
              <a:ext uri="{28A0092B-C50C-407E-A947-70E740481C1C}">
                <a14:useLocalDpi xmlns:a14="http://schemas.microsoft.com/office/drawing/2010/main" val="0"/>
              </a:ext>
            </a:extLst>
          </a:blip>
          <a:srcRect l="27746" t="44204" r="28988" b="23346"/>
          <a:stretch>
            <a:fillRect/>
          </a:stretch>
        </p:blipFill>
        <p:spPr>
          <a:xfrm>
            <a:off x="1390070" y="1403020"/>
            <a:ext cx="4020042" cy="4020042"/>
          </a:xfrm>
          <a:custGeom>
            <a:avLst/>
            <a:gdLst>
              <a:gd name="connsiteX0" fmla="*/ 2010021 w 4020042"/>
              <a:gd name="connsiteY0" fmla="*/ 0 h 4020042"/>
              <a:gd name="connsiteX1" fmla="*/ 4020042 w 4020042"/>
              <a:gd name="connsiteY1" fmla="*/ 2010021 h 4020042"/>
              <a:gd name="connsiteX2" fmla="*/ 2010021 w 4020042"/>
              <a:gd name="connsiteY2" fmla="*/ 4020042 h 4020042"/>
              <a:gd name="connsiteX3" fmla="*/ 0 w 4020042"/>
              <a:gd name="connsiteY3" fmla="*/ 2010021 h 4020042"/>
              <a:gd name="connsiteX4" fmla="*/ 2010021 w 4020042"/>
              <a:gd name="connsiteY4" fmla="*/ 0 h 402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0042" h="4020042">
                <a:moveTo>
                  <a:pt x="2010021" y="0"/>
                </a:moveTo>
                <a:cubicBezTo>
                  <a:pt x="3120125" y="0"/>
                  <a:pt x="4020042" y="899917"/>
                  <a:pt x="4020042" y="2010021"/>
                </a:cubicBezTo>
                <a:cubicBezTo>
                  <a:pt x="4020042" y="3120125"/>
                  <a:pt x="3120125" y="4020042"/>
                  <a:pt x="2010021" y="4020042"/>
                </a:cubicBezTo>
                <a:cubicBezTo>
                  <a:pt x="899917" y="4020042"/>
                  <a:pt x="0" y="3120125"/>
                  <a:pt x="0" y="2010021"/>
                </a:cubicBezTo>
                <a:cubicBezTo>
                  <a:pt x="0" y="899917"/>
                  <a:pt x="899917" y="0"/>
                  <a:pt x="2010021" y="0"/>
                </a:cubicBezTo>
                <a:close/>
              </a:path>
            </a:pathLst>
          </a:custGeom>
        </p:spPr>
      </p:pic>
      <p:grpSp>
        <p:nvGrpSpPr>
          <p:cNvPr id="16" name="组合 15"/>
          <p:cNvGrpSpPr/>
          <p:nvPr/>
        </p:nvGrpSpPr>
        <p:grpSpPr>
          <a:xfrm>
            <a:off x="851937" y="3356103"/>
            <a:ext cx="4844505" cy="1762239"/>
            <a:chOff x="851937" y="3637361"/>
            <a:chExt cx="4844505" cy="1762239"/>
          </a:xfrm>
        </p:grpSpPr>
        <p:grpSp>
          <p:nvGrpSpPr>
            <p:cNvPr id="3" name="组合 2"/>
            <p:cNvGrpSpPr/>
            <p:nvPr/>
          </p:nvGrpSpPr>
          <p:grpSpPr>
            <a:xfrm>
              <a:off x="851937" y="3637361"/>
              <a:ext cx="1273039" cy="1273039"/>
              <a:chOff x="2872784" y="2784603"/>
              <a:chExt cx="1273039" cy="1273039"/>
            </a:xfrm>
            <a:solidFill>
              <a:srgbClr val="373D53"/>
            </a:solidFill>
          </p:grpSpPr>
          <p:sp>
            <p:nvSpPr>
              <p:cNvPr id="4" name="椭圆 3"/>
              <p:cNvSpPr/>
              <p:nvPr/>
            </p:nvSpPr>
            <p:spPr>
              <a:xfrm>
                <a:off x="2872784" y="2784603"/>
                <a:ext cx="1273039" cy="12730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矩形 4"/>
              <p:cNvSpPr/>
              <p:nvPr/>
            </p:nvSpPr>
            <p:spPr>
              <a:xfrm>
                <a:off x="2977882" y="3037276"/>
                <a:ext cx="1112805" cy="307777"/>
              </a:xfrm>
              <a:prstGeom prst="rect">
                <a:avLst/>
              </a:prstGeom>
              <a:noFill/>
            </p:spPr>
            <p:txBody>
              <a:bodyPr wrap="none">
                <a:spAutoFit/>
              </a:bodyPr>
              <a:lstStyle/>
              <a:p>
                <a:r>
                  <a:rPr lang="en-US" altLang="zh-CN" sz="1400" b="1">
                    <a:latin typeface="+mn-ea"/>
                  </a:rPr>
                  <a:t>Description</a:t>
                </a:r>
                <a:endParaRPr lang="zh-CN" altLang="en-US" sz="1400" b="1">
                  <a:latin typeface="+mn-ea"/>
                </a:endParaRPr>
              </a:p>
            </p:txBody>
          </p:sp>
          <p:cxnSp>
            <p:nvCxnSpPr>
              <p:cNvPr id="6" name="直接连接符 5"/>
              <p:cNvCxnSpPr/>
              <p:nvPr/>
            </p:nvCxnSpPr>
            <p:spPr>
              <a:xfrm>
                <a:off x="3111305" y="3375533"/>
                <a:ext cx="776163"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36"/>
              <p:cNvSpPr txBox="1"/>
              <p:nvPr/>
            </p:nvSpPr>
            <p:spPr>
              <a:xfrm>
                <a:off x="2988288" y="3407994"/>
                <a:ext cx="1157535" cy="430887"/>
              </a:xfrm>
              <a:prstGeom prst="rect">
                <a:avLst/>
              </a:prstGeom>
              <a:noFill/>
            </p:spPr>
            <p:txBody>
              <a:bodyPr wrap="square" rtlCol="0">
                <a:spAutoFit/>
              </a:bodyPr>
              <a:lstStyle/>
              <a:p>
                <a:r>
                  <a:rPr lang="en-US" altLang="zh-CN" sz="1100" smtClean="0">
                    <a:latin typeface="+mn-ea"/>
                  </a:rPr>
                  <a:t>Type something here.</a:t>
                </a:r>
                <a:r>
                  <a:rPr lang="en-US" altLang="zh-CN" sz="1100">
                    <a:latin typeface="+mn-ea"/>
                  </a:rPr>
                  <a:t> </a:t>
                </a:r>
                <a:endParaRPr lang="zh-CN" altLang="en-US" sz="1100">
                  <a:latin typeface="+mn-ea"/>
                </a:endParaRPr>
              </a:p>
            </p:txBody>
          </p:sp>
        </p:grpSp>
        <p:sp>
          <p:nvSpPr>
            <p:cNvPr id="8" name="椭圆 7"/>
            <p:cNvSpPr/>
            <p:nvPr/>
          </p:nvSpPr>
          <p:spPr>
            <a:xfrm>
              <a:off x="4864555" y="4567713"/>
              <a:ext cx="831887" cy="831887"/>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5" name="组合 14"/>
          <p:cNvGrpSpPr/>
          <p:nvPr/>
        </p:nvGrpSpPr>
        <p:grpSpPr>
          <a:xfrm>
            <a:off x="7355838" y="2121010"/>
            <a:ext cx="2993682" cy="2615981"/>
            <a:chOff x="7355838" y="2294419"/>
            <a:chExt cx="2993682" cy="2615981"/>
          </a:xfrm>
        </p:grpSpPr>
        <p:grpSp>
          <p:nvGrpSpPr>
            <p:cNvPr id="9" name="组合 8"/>
            <p:cNvGrpSpPr/>
            <p:nvPr/>
          </p:nvGrpSpPr>
          <p:grpSpPr>
            <a:xfrm>
              <a:off x="7355838" y="2294419"/>
              <a:ext cx="2993682" cy="1129829"/>
              <a:chOff x="1805556" y="2349987"/>
              <a:chExt cx="2993682" cy="1129829"/>
            </a:xfrm>
          </p:grpSpPr>
          <p:sp>
            <p:nvSpPr>
              <p:cNvPr id="10" name="矩形 9"/>
              <p:cNvSpPr/>
              <p:nvPr/>
            </p:nvSpPr>
            <p:spPr>
              <a:xfrm>
                <a:off x="1805556" y="2349987"/>
                <a:ext cx="2438270" cy="400110"/>
              </a:xfrm>
              <a:prstGeom prst="rect">
                <a:avLst/>
              </a:prstGeom>
            </p:spPr>
            <p:txBody>
              <a:bodyPr wrap="square">
                <a:spAutoFit/>
              </a:bodyPr>
              <a:lstStyle/>
              <a:p>
                <a:pPr algn="ctr"/>
                <a:r>
                  <a:rPr lang="zh-CN" altLang="en-US" sz="2000" b="1" i="0">
                    <a:solidFill>
                      <a:schemeClr val="bg1"/>
                    </a:solidFill>
                    <a:effectLst/>
                    <a:latin typeface="+mn-ea"/>
                  </a:rPr>
                  <a:t>点击此处输入内容</a:t>
                </a:r>
                <a:endParaRPr lang="zh-CN" altLang="en-US" sz="2000" b="1">
                  <a:solidFill>
                    <a:schemeClr val="bg1"/>
                  </a:solidFill>
                  <a:latin typeface="+mn-ea"/>
                </a:endParaRPr>
              </a:p>
            </p:txBody>
          </p:sp>
          <p:sp>
            <p:nvSpPr>
              <p:cNvPr id="11" name="矩形 10"/>
              <p:cNvSpPr/>
              <p:nvPr/>
            </p:nvSpPr>
            <p:spPr>
              <a:xfrm>
                <a:off x="1919856" y="2741152"/>
                <a:ext cx="2879382" cy="738664"/>
              </a:xfrm>
              <a:prstGeom prst="rect">
                <a:avLst/>
              </a:prstGeom>
            </p:spPr>
            <p:txBody>
              <a:bodyPr wrap="square">
                <a:spAutoFit/>
              </a:bodyPr>
              <a:lstStyle/>
              <a:p>
                <a:pPr>
                  <a:lnSpc>
                    <a:spcPct val="150000"/>
                  </a:lnSpc>
                </a:pPr>
                <a:r>
                  <a:rPr lang="en-US" altLang="zh-CN" sz="1400" spc="300" noProof="1" smtClean="0">
                    <a:solidFill>
                      <a:schemeClr val="bg1"/>
                    </a:solidFill>
                    <a:latin typeface="+mn-ea"/>
                  </a:rPr>
                  <a:t>LOREM IPSUM DOLOR SIT ER ELIT LAMET, </a:t>
                </a:r>
                <a:endParaRPr lang="zh-CN" altLang="en-US" sz="1400" spc="300">
                  <a:solidFill>
                    <a:schemeClr val="bg1"/>
                  </a:solidFill>
                  <a:latin typeface="+mn-ea"/>
                </a:endParaRPr>
              </a:p>
            </p:txBody>
          </p:sp>
        </p:grpSp>
        <p:grpSp>
          <p:nvGrpSpPr>
            <p:cNvPr id="12" name="组合 11"/>
            <p:cNvGrpSpPr/>
            <p:nvPr/>
          </p:nvGrpSpPr>
          <p:grpSpPr>
            <a:xfrm>
              <a:off x="7355838" y="3780571"/>
              <a:ext cx="2993682" cy="1129829"/>
              <a:chOff x="1805556" y="2349987"/>
              <a:chExt cx="2993682" cy="1129829"/>
            </a:xfrm>
          </p:grpSpPr>
          <p:sp>
            <p:nvSpPr>
              <p:cNvPr id="13" name="矩形 12"/>
              <p:cNvSpPr/>
              <p:nvPr/>
            </p:nvSpPr>
            <p:spPr>
              <a:xfrm>
                <a:off x="1805556" y="2349987"/>
                <a:ext cx="2438270" cy="400110"/>
              </a:xfrm>
              <a:prstGeom prst="rect">
                <a:avLst/>
              </a:prstGeom>
            </p:spPr>
            <p:txBody>
              <a:bodyPr wrap="square">
                <a:spAutoFit/>
              </a:bodyPr>
              <a:lstStyle/>
              <a:p>
                <a:pPr algn="ctr"/>
                <a:r>
                  <a:rPr lang="zh-CN" altLang="en-US" sz="2000" b="1" i="0">
                    <a:solidFill>
                      <a:schemeClr val="bg1"/>
                    </a:solidFill>
                    <a:effectLst/>
                    <a:latin typeface="+mn-ea"/>
                  </a:rPr>
                  <a:t>点击此处输入内容</a:t>
                </a:r>
                <a:endParaRPr lang="zh-CN" altLang="en-US" sz="2000" b="1">
                  <a:solidFill>
                    <a:schemeClr val="bg1"/>
                  </a:solidFill>
                  <a:latin typeface="+mn-ea"/>
                </a:endParaRPr>
              </a:p>
            </p:txBody>
          </p:sp>
          <p:sp>
            <p:nvSpPr>
              <p:cNvPr id="14" name="矩形 13"/>
              <p:cNvSpPr/>
              <p:nvPr/>
            </p:nvSpPr>
            <p:spPr>
              <a:xfrm>
                <a:off x="1919856" y="2741152"/>
                <a:ext cx="2879382" cy="738664"/>
              </a:xfrm>
              <a:prstGeom prst="rect">
                <a:avLst/>
              </a:prstGeom>
            </p:spPr>
            <p:txBody>
              <a:bodyPr wrap="square">
                <a:spAutoFit/>
              </a:bodyPr>
              <a:lstStyle/>
              <a:p>
                <a:pPr>
                  <a:lnSpc>
                    <a:spcPct val="150000"/>
                  </a:lnSpc>
                </a:pPr>
                <a:r>
                  <a:rPr lang="en-US" altLang="zh-CN" sz="1400" spc="300" noProof="1" smtClean="0">
                    <a:solidFill>
                      <a:schemeClr val="bg1"/>
                    </a:solidFill>
                    <a:latin typeface="+mn-ea"/>
                  </a:rPr>
                  <a:t>LOREM IPSUM DOLOR SIT ER ELIT LAMET, </a:t>
                </a:r>
                <a:endParaRPr lang="zh-CN" altLang="en-US" sz="1400" spc="300">
                  <a:solidFill>
                    <a:schemeClr val="bg1"/>
                  </a:solidFill>
                  <a:latin typeface="+mn-ea"/>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9214519" y="4343400"/>
            <a:ext cx="3332777" cy="3332777"/>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166" y="1770728"/>
            <a:ext cx="1059543" cy="3316544"/>
            <a:chOff x="11132457" y="1770728"/>
            <a:chExt cx="1059543" cy="3316544"/>
          </a:xfrm>
        </p:grpSpPr>
        <p:sp>
          <p:nvSpPr>
            <p:cNvPr id="3" name="矩形 2"/>
            <p:cNvSpPr/>
            <p:nvPr/>
          </p:nvSpPr>
          <p:spPr>
            <a:xfrm>
              <a:off x="11132457" y="1770728"/>
              <a:ext cx="1059543" cy="3316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1208629" y="1968746"/>
              <a:ext cx="923330" cy="2920507"/>
            </a:xfrm>
            <a:prstGeom prst="rect">
              <a:avLst/>
            </a:prstGeom>
            <a:noFill/>
          </p:spPr>
          <p:txBody>
            <a:bodyPr vert="eaVert" wrap="square" rtlCol="0">
              <a:spAutoFit/>
            </a:bodyPr>
            <a:lstStyle/>
            <a:p>
              <a:pPr algn="ctr"/>
              <a:r>
                <a:rPr lang="zh-CN" altLang="en-US" sz="4800" smtClean="0">
                  <a:latin typeface="方正清刻本悦宋简体" panose="02000000000000000000" pitchFamily="2" charset="-122"/>
                  <a:ea typeface="方正清刻本悦宋简体" panose="02000000000000000000" pitchFamily="2" charset="-122"/>
                </a:rPr>
                <a:t>输入标题</a:t>
              </a:r>
              <a:endParaRPr lang="zh-CN" altLang="en-US" sz="4800">
                <a:latin typeface="方正清刻本悦宋简体" panose="02000000000000000000" pitchFamily="2" charset="-122"/>
                <a:ea typeface="方正清刻本悦宋简体" panose="02000000000000000000" pitchFamily="2" charset="-122"/>
              </a:endParaRPr>
            </a:p>
          </p:txBody>
        </p:sp>
      </p:grpSp>
      <p:sp>
        <p:nvSpPr>
          <p:cNvPr id="5" name="椭圆 4"/>
          <p:cNvSpPr/>
          <p:nvPr/>
        </p:nvSpPr>
        <p:spPr>
          <a:xfrm>
            <a:off x="1750135" y="189266"/>
            <a:ext cx="6479465" cy="64794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309269" y="1853297"/>
            <a:ext cx="5361196" cy="2862322"/>
          </a:xfrm>
          <a:prstGeom prst="rect">
            <a:avLst/>
          </a:prstGeom>
        </p:spPr>
        <p:txBody>
          <a:bodyPr wrap="square">
            <a:spAutoFit/>
          </a:bodyPr>
          <a:lstStyle/>
          <a:p>
            <a:pPr algn="ctr" defTabSz="1450340">
              <a:lnSpc>
                <a:spcPct val="200000"/>
              </a:lnSpc>
            </a:pPr>
            <a:r>
              <a:rPr lang="zh-CN" altLang="en-US" spc="600" smtClean="0">
                <a:latin typeface="+mn-ea"/>
              </a:rPr>
              <a:t>每年农历七月初七这一天是中国的传统节日七夕节。七夕节始于中国汉朝。相传，在每年的这个夜晚，是天上织女与牛郎在鹊桥相会。织女是一个美丽聪明、心灵手巧的仙女，</a:t>
            </a:r>
            <a:endParaRPr lang="zh-CN" altLang="en-US" spc="600">
              <a:latin typeface="+mn-ea"/>
            </a:endParaRPr>
          </a:p>
        </p:txBody>
      </p:sp>
      <p:sp>
        <p:nvSpPr>
          <p:cNvPr id="9" name="矩形 8"/>
          <p:cNvSpPr/>
          <p:nvPr/>
        </p:nvSpPr>
        <p:spPr>
          <a:xfrm>
            <a:off x="9345953" y="5153720"/>
            <a:ext cx="3069907" cy="1712135"/>
          </a:xfrm>
          <a:prstGeom prst="rect">
            <a:avLst/>
          </a:prstGeom>
        </p:spPr>
        <p:txBody>
          <a:bodyPr wrap="square">
            <a:spAutoFit/>
          </a:bodyPr>
          <a:lstStyle/>
          <a:p>
            <a:pPr algn="ctr">
              <a:lnSpc>
                <a:spcPct val="150000"/>
              </a:lnSpc>
            </a:pPr>
            <a:r>
              <a:rPr lang="zh-CN" altLang="en-US" spc="600">
                <a:solidFill>
                  <a:schemeClr val="bg1"/>
                </a:solidFill>
                <a:latin typeface="+mn-ea"/>
              </a:rPr>
              <a:t>每年农历七月初七这一天是中国的传统节日七夕节。七夕节始于中国汉朝。</a:t>
            </a:r>
            <a:endParaRPr lang="zh-CN" altLang="en-US" spc="600">
              <a:solidFill>
                <a:schemeClr val="bg1"/>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78566" y="-1257857"/>
            <a:ext cx="5143500" cy="6858000"/>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8904" y="1934844"/>
            <a:ext cx="10058400" cy="4792147"/>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8686" y="-67072"/>
            <a:ext cx="7296171" cy="5040924"/>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4543" y="560560"/>
            <a:ext cx="5277457" cy="3221166"/>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844" y="3358583"/>
            <a:ext cx="2110527" cy="651062"/>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23599" y="4083846"/>
            <a:ext cx="1549157" cy="477889"/>
          </a:xfrm>
          <a:prstGeom prst="rect">
            <a:avLst/>
          </a:prstGeom>
        </p:spPr>
      </p:pic>
      <p:grpSp>
        <p:nvGrpSpPr>
          <p:cNvPr id="2" name="组合 1"/>
          <p:cNvGrpSpPr/>
          <p:nvPr/>
        </p:nvGrpSpPr>
        <p:grpSpPr>
          <a:xfrm>
            <a:off x="510166" y="1460842"/>
            <a:ext cx="7536703" cy="4009729"/>
            <a:chOff x="510166" y="1460842"/>
            <a:chExt cx="7536703" cy="4009729"/>
          </a:xfrm>
        </p:grpSpPr>
        <p:sp>
          <p:nvSpPr>
            <p:cNvPr id="27" name="矩形 26"/>
            <p:cNvSpPr/>
            <p:nvPr/>
          </p:nvSpPr>
          <p:spPr>
            <a:xfrm>
              <a:off x="686923" y="5085099"/>
              <a:ext cx="1774373" cy="385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851175" y="5093169"/>
              <a:ext cx="1445869" cy="369332"/>
            </a:xfrm>
            <a:prstGeom prst="rect">
              <a:avLst/>
            </a:prstGeom>
            <a:noFill/>
          </p:spPr>
          <p:txBody>
            <a:bodyPr wrap="square" rtlCol="0">
              <a:spAutoFit/>
            </a:bodyPr>
            <a:lstStyle/>
            <a:p>
              <a:pPr algn="ctr"/>
              <a:r>
                <a:rPr lang="zh-CN" altLang="en-US" spc="600" smtClean="0"/>
                <a:t>包图出品</a:t>
              </a:r>
              <a:endParaRPr lang="zh-CN" altLang="en-US" spc="600"/>
            </a:p>
          </p:txBody>
        </p:sp>
        <p:grpSp>
          <p:nvGrpSpPr>
            <p:cNvPr id="33" name="组合 32"/>
            <p:cNvGrpSpPr/>
            <p:nvPr/>
          </p:nvGrpSpPr>
          <p:grpSpPr>
            <a:xfrm>
              <a:off x="510166" y="1460842"/>
              <a:ext cx="7536703" cy="3490214"/>
              <a:chOff x="510166" y="1308442"/>
              <a:chExt cx="7536703" cy="3490214"/>
            </a:xfrm>
          </p:grpSpPr>
          <p:sp>
            <p:nvSpPr>
              <p:cNvPr id="14" name="文本框 13"/>
              <p:cNvSpPr txBox="1"/>
              <p:nvPr/>
            </p:nvSpPr>
            <p:spPr>
              <a:xfrm>
                <a:off x="510166" y="2294740"/>
                <a:ext cx="7536703" cy="1862048"/>
              </a:xfrm>
              <a:prstGeom prst="rect">
                <a:avLst/>
              </a:prstGeom>
              <a:noFill/>
            </p:spPr>
            <p:txBody>
              <a:bodyPr wrap="square" rtlCol="0">
                <a:spAutoFit/>
              </a:bodyPr>
              <a:lstStyle/>
              <a:p>
                <a:r>
                  <a:rPr lang="zh-CN" altLang="en-US" sz="11500" spc="600" smtClean="0">
                    <a:solidFill>
                      <a:schemeClr val="bg1"/>
                    </a:solidFill>
                    <a:latin typeface="方正清刻本悦宋简体" panose="02000000000000000000" pitchFamily="2" charset="-122"/>
                    <a:ea typeface="方正清刻本悦宋简体" panose="02000000000000000000" pitchFamily="2" charset="-122"/>
                  </a:rPr>
                  <a:t>感谢观看</a:t>
                </a:r>
                <a:endParaRPr lang="zh-CN" altLang="en-US" sz="11500" spc="600">
                  <a:solidFill>
                    <a:schemeClr val="bg1"/>
                  </a:solidFill>
                  <a:latin typeface="方正清刻本悦宋简体" panose="02000000000000000000" pitchFamily="2" charset="-122"/>
                  <a:ea typeface="方正清刻本悦宋简体" panose="02000000000000000000" pitchFamily="2" charset="-122"/>
                </a:endParaRPr>
              </a:p>
            </p:txBody>
          </p:sp>
          <p:cxnSp>
            <p:nvCxnSpPr>
              <p:cNvPr id="17" name="直接连接符 16"/>
              <p:cNvCxnSpPr/>
              <p:nvPr/>
            </p:nvCxnSpPr>
            <p:spPr>
              <a:xfrm flipH="1">
                <a:off x="3627455" y="1520081"/>
                <a:ext cx="651062" cy="6510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4846057" y="1308442"/>
                <a:ext cx="651062" cy="6510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86088" y="4059992"/>
                <a:ext cx="6701755" cy="738664"/>
              </a:xfrm>
              <a:prstGeom prst="rect">
                <a:avLst/>
              </a:prstGeom>
            </p:spPr>
            <p:txBody>
              <a:bodyPr wrap="square">
                <a:spAutoFit/>
              </a:bodyPr>
              <a:lstStyle/>
              <a:p>
                <a:pPr>
                  <a:lnSpc>
                    <a:spcPct val="150000"/>
                  </a:lnSpc>
                </a:pPr>
                <a:r>
                  <a:rPr lang="zh-CN" altLang="en-US" sz="1400" b="0" i="0" spc="300" smtClean="0">
                    <a:solidFill>
                      <a:schemeClr val="bg1"/>
                    </a:solidFill>
                    <a:effectLst/>
                    <a:latin typeface="Arial" panose="020B0604020202020204" pitchFamily="34" charset="0"/>
                  </a:rPr>
                  <a:t>每年农历七月初七这一天是中国的传统节日七夕节。七夕节始于中国汉朝。相传，在每年的这个夜晚，是天上织女与牛郎在鹊桥相会。</a:t>
                </a:r>
                <a:endParaRPr lang="zh-CN" altLang="en-US" sz="1400" spc="300">
                  <a:solidFill>
                    <a:schemeClr val="bg1"/>
                  </a:solidFill>
                </a:endParaRPr>
              </a:p>
            </p:txBody>
          </p:sp>
          <p:grpSp>
            <p:nvGrpSpPr>
              <p:cNvPr id="32" name="组合 31"/>
              <p:cNvGrpSpPr/>
              <p:nvPr/>
            </p:nvGrpSpPr>
            <p:grpSpPr>
              <a:xfrm>
                <a:off x="686924" y="1841909"/>
                <a:ext cx="2423392" cy="476332"/>
                <a:chOff x="826624" y="4928009"/>
                <a:chExt cx="2423392" cy="476332"/>
              </a:xfrm>
            </p:grpSpPr>
            <p:sp>
              <p:nvSpPr>
                <p:cNvPr id="24" name="椭圆 23"/>
                <p:cNvSpPr/>
                <p:nvPr/>
              </p:nvSpPr>
              <p:spPr>
                <a:xfrm>
                  <a:off x="277368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mj-ea"/>
                      <a:ea typeface="+mj-ea"/>
                    </a:rPr>
                    <a:t>版</a:t>
                  </a:r>
                  <a:endParaRPr lang="zh-CN" altLang="en-US" sz="2000">
                    <a:solidFill>
                      <a:schemeClr val="bg1"/>
                    </a:solidFill>
                    <a:latin typeface="+mj-ea"/>
                    <a:ea typeface="+mj-ea"/>
                  </a:endParaRPr>
                </a:p>
              </p:txBody>
            </p:sp>
            <p:sp>
              <p:nvSpPr>
                <p:cNvPr id="22" name="椭圆 21"/>
                <p:cNvSpPr/>
                <p:nvPr/>
              </p:nvSpPr>
              <p:spPr>
                <a:xfrm>
                  <a:off x="147564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mj-ea"/>
                      <a:ea typeface="+mj-ea"/>
                    </a:rPr>
                    <a:t>示</a:t>
                  </a:r>
                  <a:endParaRPr lang="zh-CN" altLang="en-US" sz="2000">
                    <a:solidFill>
                      <a:schemeClr val="bg1"/>
                    </a:solidFill>
                    <a:latin typeface="+mj-ea"/>
                    <a:ea typeface="+mj-ea"/>
                  </a:endParaRPr>
                </a:p>
              </p:txBody>
            </p:sp>
            <p:sp>
              <p:nvSpPr>
                <p:cNvPr id="23" name="椭圆 22"/>
                <p:cNvSpPr/>
                <p:nvPr/>
              </p:nvSpPr>
              <p:spPr>
                <a:xfrm>
                  <a:off x="212466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mj-ea"/>
                      <a:ea typeface="+mj-ea"/>
                    </a:rPr>
                    <a:t>模</a:t>
                  </a:r>
                  <a:endParaRPr lang="zh-CN" altLang="en-US" sz="2000">
                    <a:solidFill>
                      <a:schemeClr val="bg1"/>
                    </a:solidFill>
                    <a:latin typeface="+mj-ea"/>
                    <a:ea typeface="+mj-ea"/>
                  </a:endParaRPr>
                </a:p>
              </p:txBody>
            </p:sp>
            <p:sp>
              <p:nvSpPr>
                <p:cNvPr id="21" name="椭圆 20"/>
                <p:cNvSpPr/>
                <p:nvPr/>
              </p:nvSpPr>
              <p:spPr>
                <a:xfrm>
                  <a:off x="826624" y="4928009"/>
                  <a:ext cx="476332" cy="476332"/>
                </a:xfrm>
                <a:prstGeom prst="ellipse">
                  <a:avLst/>
                </a:prstGeom>
                <a:solidFill>
                  <a:srgbClr val="FA5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smtClean="0">
                      <a:solidFill>
                        <a:schemeClr val="bg1"/>
                      </a:solidFill>
                      <a:latin typeface="+mj-ea"/>
                      <a:ea typeface="+mj-ea"/>
                    </a:rPr>
                    <a:t>演</a:t>
                  </a:r>
                  <a:endParaRPr lang="zh-CN" altLang="en-US" sz="2000">
                    <a:solidFill>
                      <a:schemeClr val="bg1"/>
                    </a:solidFill>
                    <a:latin typeface="+mj-ea"/>
                    <a:ea typeface="+mj-ea"/>
                  </a:endParaRPr>
                </a:p>
              </p:txBody>
            </p:sp>
          </p:gr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645920" y="-1463040"/>
            <a:ext cx="15544800" cy="10241280"/>
            <a:chOff x="-2592" y="-2304"/>
            <a:chExt cx="24480" cy="16128"/>
          </a:xfrm>
        </p:grpSpPr>
        <p:sp>
          <p:nvSpPr>
            <p:cNvPr id="2" name="Rectangle 1"/>
            <p:cNvSpPr/>
            <p:nvPr/>
          </p:nvSpPr>
          <p:spPr>
            <a:xfrm>
              <a:off x="0" y="0"/>
              <a:ext cx="19200" cy="10800"/>
            </a:xfrm>
            <a:prstGeom prst="rect">
              <a:avLst/>
            </a:prstGeom>
            <a:solidFill>
              <a:srgbClr val="1218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panose="020F0502020204030204"/>
                  <a:ea typeface="+mn-ea"/>
                  <a:cs typeface="+mn-cs"/>
                </a:defRPr>
              </a:lvl1pPr>
              <a:lvl2pPr marL="457200" algn="l" defTabSz="457200" rtl="0" eaLnBrk="1" latinLnBrk="0" hangingPunct="1">
                <a:defRPr sz="1800" kern="1200">
                  <a:solidFill>
                    <a:srgbClr val="FFFFFF"/>
                  </a:solidFill>
                  <a:latin typeface="Calibri" panose="020F0502020204030204"/>
                  <a:ea typeface="+mn-ea"/>
                  <a:cs typeface="+mn-cs"/>
                </a:defRPr>
              </a:lvl2pPr>
              <a:lvl3pPr marL="914400" algn="l" defTabSz="457200" rtl="0" eaLnBrk="1" latinLnBrk="0" hangingPunct="1">
                <a:defRPr sz="1800" kern="1200">
                  <a:solidFill>
                    <a:srgbClr val="FFFFFF"/>
                  </a:solidFill>
                  <a:latin typeface="Calibri" panose="020F0502020204030204"/>
                  <a:ea typeface="+mn-ea"/>
                  <a:cs typeface="+mn-cs"/>
                </a:defRPr>
              </a:lvl3pPr>
              <a:lvl4pPr marL="1371600" algn="l" defTabSz="457200" rtl="0" eaLnBrk="1" latinLnBrk="0" hangingPunct="1">
                <a:defRPr sz="1800" kern="1200">
                  <a:solidFill>
                    <a:srgbClr val="FFFFFF"/>
                  </a:solidFill>
                  <a:latin typeface="Calibri" panose="020F0502020204030204"/>
                  <a:ea typeface="+mn-ea"/>
                  <a:cs typeface="+mn-cs"/>
                </a:defRPr>
              </a:lvl4pPr>
              <a:lvl5pPr marL="1828800" algn="l" defTabSz="457200" rtl="0" eaLnBrk="1" latinLnBrk="0" hangingPunct="1">
                <a:defRPr sz="1800" kern="1200">
                  <a:solidFill>
                    <a:srgbClr val="FFFFFF"/>
                  </a:solidFill>
                  <a:latin typeface="Calibri" panose="020F0502020204030204"/>
                  <a:ea typeface="+mn-ea"/>
                  <a:cs typeface="+mn-cs"/>
                </a:defRPr>
              </a:lvl5pPr>
              <a:lvl6pPr marL="2286000" algn="l" defTabSz="457200" rtl="0" eaLnBrk="1" latinLnBrk="0" hangingPunct="1">
                <a:defRPr sz="1800" kern="1200">
                  <a:solidFill>
                    <a:srgbClr val="FFFFFF"/>
                  </a:solidFill>
                  <a:latin typeface="Calibri" panose="020F0502020204030204"/>
                  <a:ea typeface="+mn-ea"/>
                  <a:cs typeface="+mn-cs"/>
                </a:defRPr>
              </a:lvl6pPr>
              <a:lvl7pPr marL="2743200" algn="l" defTabSz="457200" rtl="0" eaLnBrk="1" latinLnBrk="0" hangingPunct="1">
                <a:defRPr sz="1800" kern="1200">
                  <a:solidFill>
                    <a:srgbClr val="FFFFFF"/>
                  </a:solidFill>
                  <a:latin typeface="Calibri" panose="020F0502020204030204"/>
                  <a:ea typeface="+mn-ea"/>
                  <a:cs typeface="+mn-cs"/>
                </a:defRPr>
              </a:lvl7pPr>
              <a:lvl8pPr marL="3200400" algn="l" defTabSz="457200" rtl="0" eaLnBrk="1" latinLnBrk="0" hangingPunct="1">
                <a:defRPr sz="1800" kern="1200">
                  <a:solidFill>
                    <a:srgbClr val="FFFFFF"/>
                  </a:solidFill>
                  <a:latin typeface="Calibri" panose="020F0502020204030204"/>
                  <a:ea typeface="+mn-ea"/>
                  <a:cs typeface="+mn-cs"/>
                </a:defRPr>
              </a:lvl8pPr>
              <a:lvl9pPr marL="3657600" algn="l" defTabSz="457200" rtl="0" eaLnBrk="1" latinLnBrk="0" hangingPunct="1">
                <a:defRPr sz="1800" kern="1200">
                  <a:solidFill>
                    <a:srgbClr val="FFFFFF"/>
                  </a:solidFill>
                  <a:latin typeface="Calibri" panose="020F0502020204030204"/>
                  <a:ea typeface="+mn-ea"/>
                  <a:cs typeface="+mn-cs"/>
                </a:defRPr>
              </a:lvl9pPr>
            </a:lstStyle>
            <a:p>
              <a:pPr algn="ctr"/>
            </a:p>
          </p:txBody>
        </p:sp>
        <p:sp>
          <p:nvSpPr>
            <p:cNvPr id="3" name="Oval 2"/>
            <p:cNvSpPr/>
            <p:nvPr/>
          </p:nvSpPr>
          <p:spPr>
            <a:xfrm>
              <a:off x="15264" y="-2304"/>
              <a:ext cx="6624" cy="6624"/>
            </a:xfrm>
            <a:prstGeom prst="ellipse">
              <a:avLst/>
            </a:prstGeom>
            <a:solidFill>
              <a:srgbClr val="1C2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panose="020F0502020204030204"/>
                  <a:ea typeface="+mn-ea"/>
                  <a:cs typeface="+mn-cs"/>
                </a:defRPr>
              </a:lvl1pPr>
              <a:lvl2pPr marL="457200" algn="l" defTabSz="457200" rtl="0" eaLnBrk="1" latinLnBrk="0" hangingPunct="1">
                <a:defRPr sz="1800" kern="1200">
                  <a:solidFill>
                    <a:srgbClr val="FFFFFF"/>
                  </a:solidFill>
                  <a:latin typeface="Calibri" panose="020F0502020204030204"/>
                  <a:ea typeface="+mn-ea"/>
                  <a:cs typeface="+mn-cs"/>
                </a:defRPr>
              </a:lvl2pPr>
              <a:lvl3pPr marL="914400" algn="l" defTabSz="457200" rtl="0" eaLnBrk="1" latinLnBrk="0" hangingPunct="1">
                <a:defRPr sz="1800" kern="1200">
                  <a:solidFill>
                    <a:srgbClr val="FFFFFF"/>
                  </a:solidFill>
                  <a:latin typeface="Calibri" panose="020F0502020204030204"/>
                  <a:ea typeface="+mn-ea"/>
                  <a:cs typeface="+mn-cs"/>
                </a:defRPr>
              </a:lvl3pPr>
              <a:lvl4pPr marL="1371600" algn="l" defTabSz="457200" rtl="0" eaLnBrk="1" latinLnBrk="0" hangingPunct="1">
                <a:defRPr sz="1800" kern="1200">
                  <a:solidFill>
                    <a:srgbClr val="FFFFFF"/>
                  </a:solidFill>
                  <a:latin typeface="Calibri" panose="020F0502020204030204"/>
                  <a:ea typeface="+mn-ea"/>
                  <a:cs typeface="+mn-cs"/>
                </a:defRPr>
              </a:lvl4pPr>
              <a:lvl5pPr marL="1828800" algn="l" defTabSz="457200" rtl="0" eaLnBrk="1" latinLnBrk="0" hangingPunct="1">
                <a:defRPr sz="1800" kern="1200">
                  <a:solidFill>
                    <a:srgbClr val="FFFFFF"/>
                  </a:solidFill>
                  <a:latin typeface="Calibri" panose="020F0502020204030204"/>
                  <a:ea typeface="+mn-ea"/>
                  <a:cs typeface="+mn-cs"/>
                </a:defRPr>
              </a:lvl5pPr>
              <a:lvl6pPr marL="2286000" algn="l" defTabSz="457200" rtl="0" eaLnBrk="1" latinLnBrk="0" hangingPunct="1">
                <a:defRPr sz="1800" kern="1200">
                  <a:solidFill>
                    <a:srgbClr val="FFFFFF"/>
                  </a:solidFill>
                  <a:latin typeface="Calibri" panose="020F0502020204030204"/>
                  <a:ea typeface="+mn-ea"/>
                  <a:cs typeface="+mn-cs"/>
                </a:defRPr>
              </a:lvl6pPr>
              <a:lvl7pPr marL="2743200" algn="l" defTabSz="457200" rtl="0" eaLnBrk="1" latinLnBrk="0" hangingPunct="1">
                <a:defRPr sz="1800" kern="1200">
                  <a:solidFill>
                    <a:srgbClr val="FFFFFF"/>
                  </a:solidFill>
                  <a:latin typeface="Calibri" panose="020F0502020204030204"/>
                  <a:ea typeface="+mn-ea"/>
                  <a:cs typeface="+mn-cs"/>
                </a:defRPr>
              </a:lvl7pPr>
              <a:lvl8pPr marL="3200400" algn="l" defTabSz="457200" rtl="0" eaLnBrk="1" latinLnBrk="0" hangingPunct="1">
                <a:defRPr sz="1800" kern="1200">
                  <a:solidFill>
                    <a:srgbClr val="FFFFFF"/>
                  </a:solidFill>
                  <a:latin typeface="Calibri" panose="020F0502020204030204"/>
                  <a:ea typeface="+mn-ea"/>
                  <a:cs typeface="+mn-cs"/>
                </a:defRPr>
              </a:lvl8pPr>
              <a:lvl9pPr marL="3657600" algn="l" defTabSz="457200" rtl="0" eaLnBrk="1" latinLnBrk="0" hangingPunct="1">
                <a:defRPr sz="1800" kern="1200">
                  <a:solidFill>
                    <a:srgbClr val="FFFFFF"/>
                  </a:solidFill>
                  <a:latin typeface="Calibri" panose="020F0502020204030204"/>
                  <a:ea typeface="+mn-ea"/>
                  <a:cs typeface="+mn-cs"/>
                </a:defRPr>
              </a:lvl9pPr>
            </a:lstStyle>
            <a:p>
              <a:pPr algn="ctr"/>
            </a:p>
          </p:txBody>
        </p:sp>
        <p:sp>
          <p:nvSpPr>
            <p:cNvPr id="4" name="Oval 3"/>
            <p:cNvSpPr/>
            <p:nvPr/>
          </p:nvSpPr>
          <p:spPr>
            <a:xfrm>
              <a:off x="-2592" y="7776"/>
              <a:ext cx="6048" cy="6048"/>
            </a:xfrm>
            <a:prstGeom prst="ellipse">
              <a:avLst/>
            </a:prstGeom>
            <a:solidFill>
              <a:srgbClr val="1C2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panose="020F0502020204030204"/>
                  <a:ea typeface="+mn-ea"/>
                  <a:cs typeface="+mn-cs"/>
                </a:defRPr>
              </a:lvl1pPr>
              <a:lvl2pPr marL="457200" algn="l" defTabSz="457200" rtl="0" eaLnBrk="1" latinLnBrk="0" hangingPunct="1">
                <a:defRPr sz="1800" kern="1200">
                  <a:solidFill>
                    <a:srgbClr val="FFFFFF"/>
                  </a:solidFill>
                  <a:latin typeface="Calibri" panose="020F0502020204030204"/>
                  <a:ea typeface="+mn-ea"/>
                  <a:cs typeface="+mn-cs"/>
                </a:defRPr>
              </a:lvl2pPr>
              <a:lvl3pPr marL="914400" algn="l" defTabSz="457200" rtl="0" eaLnBrk="1" latinLnBrk="0" hangingPunct="1">
                <a:defRPr sz="1800" kern="1200">
                  <a:solidFill>
                    <a:srgbClr val="FFFFFF"/>
                  </a:solidFill>
                  <a:latin typeface="Calibri" panose="020F0502020204030204"/>
                  <a:ea typeface="+mn-ea"/>
                  <a:cs typeface="+mn-cs"/>
                </a:defRPr>
              </a:lvl3pPr>
              <a:lvl4pPr marL="1371600" algn="l" defTabSz="457200" rtl="0" eaLnBrk="1" latinLnBrk="0" hangingPunct="1">
                <a:defRPr sz="1800" kern="1200">
                  <a:solidFill>
                    <a:srgbClr val="FFFFFF"/>
                  </a:solidFill>
                  <a:latin typeface="Calibri" panose="020F0502020204030204"/>
                  <a:ea typeface="+mn-ea"/>
                  <a:cs typeface="+mn-cs"/>
                </a:defRPr>
              </a:lvl4pPr>
              <a:lvl5pPr marL="1828800" algn="l" defTabSz="457200" rtl="0" eaLnBrk="1" latinLnBrk="0" hangingPunct="1">
                <a:defRPr sz="1800" kern="1200">
                  <a:solidFill>
                    <a:srgbClr val="FFFFFF"/>
                  </a:solidFill>
                  <a:latin typeface="Calibri" panose="020F0502020204030204"/>
                  <a:ea typeface="+mn-ea"/>
                  <a:cs typeface="+mn-cs"/>
                </a:defRPr>
              </a:lvl5pPr>
              <a:lvl6pPr marL="2286000" algn="l" defTabSz="457200" rtl="0" eaLnBrk="1" latinLnBrk="0" hangingPunct="1">
                <a:defRPr sz="1800" kern="1200">
                  <a:solidFill>
                    <a:srgbClr val="FFFFFF"/>
                  </a:solidFill>
                  <a:latin typeface="Calibri" panose="020F0502020204030204"/>
                  <a:ea typeface="+mn-ea"/>
                  <a:cs typeface="+mn-cs"/>
                </a:defRPr>
              </a:lvl6pPr>
              <a:lvl7pPr marL="2743200" algn="l" defTabSz="457200" rtl="0" eaLnBrk="1" latinLnBrk="0" hangingPunct="1">
                <a:defRPr sz="1800" kern="1200">
                  <a:solidFill>
                    <a:srgbClr val="FFFFFF"/>
                  </a:solidFill>
                  <a:latin typeface="Calibri" panose="020F0502020204030204"/>
                  <a:ea typeface="+mn-ea"/>
                  <a:cs typeface="+mn-cs"/>
                </a:defRPr>
              </a:lvl7pPr>
              <a:lvl8pPr marL="3200400" algn="l" defTabSz="457200" rtl="0" eaLnBrk="1" latinLnBrk="0" hangingPunct="1">
                <a:defRPr sz="1800" kern="1200">
                  <a:solidFill>
                    <a:srgbClr val="FFFFFF"/>
                  </a:solidFill>
                  <a:latin typeface="Calibri" panose="020F0502020204030204"/>
                  <a:ea typeface="+mn-ea"/>
                  <a:cs typeface="+mn-cs"/>
                </a:defRPr>
              </a:lvl8pPr>
              <a:lvl9pPr marL="3657600" algn="l" defTabSz="457200" rtl="0" eaLnBrk="1" latinLnBrk="0" hangingPunct="1">
                <a:defRPr sz="1800" kern="1200">
                  <a:solidFill>
                    <a:srgbClr val="FFFFFF"/>
                  </a:solidFill>
                  <a:latin typeface="Calibri" panose="020F0502020204030204"/>
                  <a:ea typeface="+mn-ea"/>
                  <a:cs typeface="+mn-cs"/>
                </a:defRPr>
              </a:lvl9pPr>
            </a:lstStyle>
            <a:p>
              <a:pPr algn="ctr"/>
            </a:p>
          </p:txBody>
        </p:sp>
        <p:sp>
          <p:nvSpPr>
            <p:cNvPr id="5" name="Oval 4"/>
            <p:cNvSpPr/>
            <p:nvPr/>
          </p:nvSpPr>
          <p:spPr>
            <a:xfrm>
              <a:off x="17136" y="8496"/>
              <a:ext cx="2304" cy="2304"/>
            </a:xfrm>
            <a:prstGeom prst="ellipse">
              <a:avLst/>
            </a:prstGeom>
            <a:solidFill>
              <a:srgbClr val="FF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panose="020F0502020204030204"/>
                  <a:ea typeface="+mn-ea"/>
                  <a:cs typeface="+mn-cs"/>
                </a:defRPr>
              </a:lvl1pPr>
              <a:lvl2pPr marL="457200" algn="l" defTabSz="457200" rtl="0" eaLnBrk="1" latinLnBrk="0" hangingPunct="1">
                <a:defRPr sz="1800" kern="1200">
                  <a:solidFill>
                    <a:srgbClr val="FFFFFF"/>
                  </a:solidFill>
                  <a:latin typeface="Calibri" panose="020F0502020204030204"/>
                  <a:ea typeface="+mn-ea"/>
                  <a:cs typeface="+mn-cs"/>
                </a:defRPr>
              </a:lvl2pPr>
              <a:lvl3pPr marL="914400" algn="l" defTabSz="457200" rtl="0" eaLnBrk="1" latinLnBrk="0" hangingPunct="1">
                <a:defRPr sz="1800" kern="1200">
                  <a:solidFill>
                    <a:srgbClr val="FFFFFF"/>
                  </a:solidFill>
                  <a:latin typeface="Calibri" panose="020F0502020204030204"/>
                  <a:ea typeface="+mn-ea"/>
                  <a:cs typeface="+mn-cs"/>
                </a:defRPr>
              </a:lvl3pPr>
              <a:lvl4pPr marL="1371600" algn="l" defTabSz="457200" rtl="0" eaLnBrk="1" latinLnBrk="0" hangingPunct="1">
                <a:defRPr sz="1800" kern="1200">
                  <a:solidFill>
                    <a:srgbClr val="FFFFFF"/>
                  </a:solidFill>
                  <a:latin typeface="Calibri" panose="020F0502020204030204"/>
                  <a:ea typeface="+mn-ea"/>
                  <a:cs typeface="+mn-cs"/>
                </a:defRPr>
              </a:lvl4pPr>
              <a:lvl5pPr marL="1828800" algn="l" defTabSz="457200" rtl="0" eaLnBrk="1" latinLnBrk="0" hangingPunct="1">
                <a:defRPr sz="1800" kern="1200">
                  <a:solidFill>
                    <a:srgbClr val="FFFFFF"/>
                  </a:solidFill>
                  <a:latin typeface="Calibri" panose="020F0502020204030204"/>
                  <a:ea typeface="+mn-ea"/>
                  <a:cs typeface="+mn-cs"/>
                </a:defRPr>
              </a:lvl5pPr>
              <a:lvl6pPr marL="2286000" algn="l" defTabSz="457200" rtl="0" eaLnBrk="1" latinLnBrk="0" hangingPunct="1">
                <a:defRPr sz="1800" kern="1200">
                  <a:solidFill>
                    <a:srgbClr val="FFFFFF"/>
                  </a:solidFill>
                  <a:latin typeface="Calibri" panose="020F0502020204030204"/>
                  <a:ea typeface="+mn-ea"/>
                  <a:cs typeface="+mn-cs"/>
                </a:defRPr>
              </a:lvl6pPr>
              <a:lvl7pPr marL="2743200" algn="l" defTabSz="457200" rtl="0" eaLnBrk="1" latinLnBrk="0" hangingPunct="1">
                <a:defRPr sz="1800" kern="1200">
                  <a:solidFill>
                    <a:srgbClr val="FFFFFF"/>
                  </a:solidFill>
                  <a:latin typeface="Calibri" panose="020F0502020204030204"/>
                  <a:ea typeface="+mn-ea"/>
                  <a:cs typeface="+mn-cs"/>
                </a:defRPr>
              </a:lvl7pPr>
              <a:lvl8pPr marL="3200400" algn="l" defTabSz="457200" rtl="0" eaLnBrk="1" latinLnBrk="0" hangingPunct="1">
                <a:defRPr sz="1800" kern="1200">
                  <a:solidFill>
                    <a:srgbClr val="FFFFFF"/>
                  </a:solidFill>
                  <a:latin typeface="Calibri" panose="020F0502020204030204"/>
                  <a:ea typeface="+mn-ea"/>
                  <a:cs typeface="+mn-cs"/>
                </a:defRPr>
              </a:lvl8pPr>
              <a:lvl9pPr marL="3657600" algn="l" defTabSz="457200" rtl="0" eaLnBrk="1" latinLnBrk="0" hangingPunct="1">
                <a:defRPr sz="1800" kern="1200">
                  <a:solidFill>
                    <a:srgbClr val="FFFFFF"/>
                  </a:solidFill>
                  <a:latin typeface="Calibri" panose="020F0502020204030204"/>
                  <a:ea typeface="+mn-ea"/>
                  <a:cs typeface="+mn-cs"/>
                </a:defRPr>
              </a:lvl9pPr>
            </a:lstStyle>
            <a:p>
              <a:pPr algn="ctr"/>
            </a:p>
          </p:txBody>
        </p:sp>
        <p:sp>
          <p:nvSpPr>
            <p:cNvPr id="6" name="Oval 5"/>
            <p:cNvSpPr/>
            <p:nvPr/>
          </p:nvSpPr>
          <p:spPr>
            <a:xfrm>
              <a:off x="1296" y="1152"/>
              <a:ext cx="1008" cy="1008"/>
            </a:xfrm>
            <a:prstGeom prst="ellipse">
              <a:avLst/>
            </a:prstGeom>
            <a:solidFill>
              <a:srgbClr val="FFB7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panose="020F0502020204030204"/>
                  <a:ea typeface="+mn-ea"/>
                  <a:cs typeface="+mn-cs"/>
                </a:defRPr>
              </a:lvl1pPr>
              <a:lvl2pPr marL="457200" algn="l" defTabSz="457200" rtl="0" eaLnBrk="1" latinLnBrk="0" hangingPunct="1">
                <a:defRPr sz="1800" kern="1200">
                  <a:solidFill>
                    <a:srgbClr val="FFFFFF"/>
                  </a:solidFill>
                  <a:latin typeface="Calibri" panose="020F0502020204030204"/>
                  <a:ea typeface="+mn-ea"/>
                  <a:cs typeface="+mn-cs"/>
                </a:defRPr>
              </a:lvl2pPr>
              <a:lvl3pPr marL="914400" algn="l" defTabSz="457200" rtl="0" eaLnBrk="1" latinLnBrk="0" hangingPunct="1">
                <a:defRPr sz="1800" kern="1200">
                  <a:solidFill>
                    <a:srgbClr val="FFFFFF"/>
                  </a:solidFill>
                  <a:latin typeface="Calibri" panose="020F0502020204030204"/>
                  <a:ea typeface="+mn-ea"/>
                  <a:cs typeface="+mn-cs"/>
                </a:defRPr>
              </a:lvl3pPr>
              <a:lvl4pPr marL="1371600" algn="l" defTabSz="457200" rtl="0" eaLnBrk="1" latinLnBrk="0" hangingPunct="1">
                <a:defRPr sz="1800" kern="1200">
                  <a:solidFill>
                    <a:srgbClr val="FFFFFF"/>
                  </a:solidFill>
                  <a:latin typeface="Calibri" panose="020F0502020204030204"/>
                  <a:ea typeface="+mn-ea"/>
                  <a:cs typeface="+mn-cs"/>
                </a:defRPr>
              </a:lvl4pPr>
              <a:lvl5pPr marL="1828800" algn="l" defTabSz="457200" rtl="0" eaLnBrk="1" latinLnBrk="0" hangingPunct="1">
                <a:defRPr sz="1800" kern="1200">
                  <a:solidFill>
                    <a:srgbClr val="FFFFFF"/>
                  </a:solidFill>
                  <a:latin typeface="Calibri" panose="020F0502020204030204"/>
                  <a:ea typeface="+mn-ea"/>
                  <a:cs typeface="+mn-cs"/>
                </a:defRPr>
              </a:lvl5pPr>
              <a:lvl6pPr marL="2286000" algn="l" defTabSz="457200" rtl="0" eaLnBrk="1" latinLnBrk="0" hangingPunct="1">
                <a:defRPr sz="1800" kern="1200">
                  <a:solidFill>
                    <a:srgbClr val="FFFFFF"/>
                  </a:solidFill>
                  <a:latin typeface="Calibri" panose="020F0502020204030204"/>
                  <a:ea typeface="+mn-ea"/>
                  <a:cs typeface="+mn-cs"/>
                </a:defRPr>
              </a:lvl6pPr>
              <a:lvl7pPr marL="2743200" algn="l" defTabSz="457200" rtl="0" eaLnBrk="1" latinLnBrk="0" hangingPunct="1">
                <a:defRPr sz="1800" kern="1200">
                  <a:solidFill>
                    <a:srgbClr val="FFFFFF"/>
                  </a:solidFill>
                  <a:latin typeface="Calibri" panose="020F0502020204030204"/>
                  <a:ea typeface="+mn-ea"/>
                  <a:cs typeface="+mn-cs"/>
                </a:defRPr>
              </a:lvl7pPr>
              <a:lvl8pPr marL="3200400" algn="l" defTabSz="457200" rtl="0" eaLnBrk="1" latinLnBrk="0" hangingPunct="1">
                <a:defRPr sz="1800" kern="1200">
                  <a:solidFill>
                    <a:srgbClr val="FFFFFF"/>
                  </a:solidFill>
                  <a:latin typeface="Calibri" panose="020F0502020204030204"/>
                  <a:ea typeface="+mn-ea"/>
                  <a:cs typeface="+mn-cs"/>
                </a:defRPr>
              </a:lvl8pPr>
              <a:lvl9pPr marL="3657600" algn="l" defTabSz="457200" rtl="0" eaLnBrk="1" latinLnBrk="0" hangingPunct="1">
                <a:defRPr sz="1800" kern="1200">
                  <a:solidFill>
                    <a:srgbClr val="FFFFFF"/>
                  </a:solidFill>
                  <a:latin typeface="Calibri" panose="020F0502020204030204"/>
                  <a:ea typeface="+mn-ea"/>
                  <a:cs typeface="+mn-cs"/>
                </a:defRPr>
              </a:lvl9pPr>
            </a:lstStyle>
            <a:p>
              <a:pPr algn="ctr"/>
            </a:p>
          </p:txBody>
        </p:sp>
        <p:sp>
          <p:nvSpPr>
            <p:cNvPr id="7" name="Rectangle 6"/>
            <p:cNvSpPr/>
            <p:nvPr/>
          </p:nvSpPr>
          <p:spPr>
            <a:xfrm>
              <a:off x="7805" y="2333"/>
              <a:ext cx="3600" cy="60"/>
            </a:xfrm>
            <a:prstGeom prst="rect">
              <a:avLst/>
            </a:prstGeom>
            <a:solidFill>
              <a:srgbClr val="FF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panose="020F0502020204030204"/>
                  <a:ea typeface="+mn-ea"/>
                  <a:cs typeface="+mn-cs"/>
                </a:defRPr>
              </a:lvl1pPr>
              <a:lvl2pPr marL="457200" algn="l" defTabSz="457200" rtl="0" eaLnBrk="1" latinLnBrk="0" hangingPunct="1">
                <a:defRPr sz="1800" kern="1200">
                  <a:solidFill>
                    <a:srgbClr val="FFFFFF"/>
                  </a:solidFill>
                  <a:latin typeface="Calibri" panose="020F0502020204030204"/>
                  <a:ea typeface="+mn-ea"/>
                  <a:cs typeface="+mn-cs"/>
                </a:defRPr>
              </a:lvl2pPr>
              <a:lvl3pPr marL="914400" algn="l" defTabSz="457200" rtl="0" eaLnBrk="1" latinLnBrk="0" hangingPunct="1">
                <a:defRPr sz="1800" kern="1200">
                  <a:solidFill>
                    <a:srgbClr val="FFFFFF"/>
                  </a:solidFill>
                  <a:latin typeface="Calibri" panose="020F0502020204030204"/>
                  <a:ea typeface="+mn-ea"/>
                  <a:cs typeface="+mn-cs"/>
                </a:defRPr>
              </a:lvl3pPr>
              <a:lvl4pPr marL="1371600" algn="l" defTabSz="457200" rtl="0" eaLnBrk="1" latinLnBrk="0" hangingPunct="1">
                <a:defRPr sz="1800" kern="1200">
                  <a:solidFill>
                    <a:srgbClr val="FFFFFF"/>
                  </a:solidFill>
                  <a:latin typeface="Calibri" panose="020F0502020204030204"/>
                  <a:ea typeface="+mn-ea"/>
                  <a:cs typeface="+mn-cs"/>
                </a:defRPr>
              </a:lvl4pPr>
              <a:lvl5pPr marL="1828800" algn="l" defTabSz="457200" rtl="0" eaLnBrk="1" latinLnBrk="0" hangingPunct="1">
                <a:defRPr sz="1800" kern="1200">
                  <a:solidFill>
                    <a:srgbClr val="FFFFFF"/>
                  </a:solidFill>
                  <a:latin typeface="Calibri" panose="020F0502020204030204"/>
                  <a:ea typeface="+mn-ea"/>
                  <a:cs typeface="+mn-cs"/>
                </a:defRPr>
              </a:lvl5pPr>
              <a:lvl6pPr marL="2286000" algn="l" defTabSz="457200" rtl="0" eaLnBrk="1" latinLnBrk="0" hangingPunct="1">
                <a:defRPr sz="1800" kern="1200">
                  <a:solidFill>
                    <a:srgbClr val="FFFFFF"/>
                  </a:solidFill>
                  <a:latin typeface="Calibri" panose="020F0502020204030204"/>
                  <a:ea typeface="+mn-ea"/>
                  <a:cs typeface="+mn-cs"/>
                </a:defRPr>
              </a:lvl6pPr>
              <a:lvl7pPr marL="2743200" algn="l" defTabSz="457200" rtl="0" eaLnBrk="1" latinLnBrk="0" hangingPunct="1">
                <a:defRPr sz="1800" kern="1200">
                  <a:solidFill>
                    <a:srgbClr val="FFFFFF"/>
                  </a:solidFill>
                  <a:latin typeface="Calibri" panose="020F0502020204030204"/>
                  <a:ea typeface="+mn-ea"/>
                  <a:cs typeface="+mn-cs"/>
                </a:defRPr>
              </a:lvl7pPr>
              <a:lvl8pPr marL="3200400" algn="l" defTabSz="457200" rtl="0" eaLnBrk="1" latinLnBrk="0" hangingPunct="1">
                <a:defRPr sz="1800" kern="1200">
                  <a:solidFill>
                    <a:srgbClr val="FFFFFF"/>
                  </a:solidFill>
                  <a:latin typeface="Calibri" panose="020F0502020204030204"/>
                  <a:ea typeface="+mn-ea"/>
                  <a:cs typeface="+mn-cs"/>
                </a:defRPr>
              </a:lvl8pPr>
              <a:lvl9pPr marL="3657600" algn="l" defTabSz="457200" rtl="0" eaLnBrk="1" latinLnBrk="0" hangingPunct="1">
                <a:defRPr sz="1800" kern="1200">
                  <a:solidFill>
                    <a:srgbClr val="FFFFFF"/>
                  </a:solidFill>
                  <a:latin typeface="Calibri" panose="020F0502020204030204"/>
                  <a:ea typeface="+mn-ea"/>
                  <a:cs typeface="+mn-cs"/>
                </a:defRPr>
              </a:lvl9pPr>
            </a:lstStyle>
            <a:p>
              <a:pPr algn="ctr"/>
            </a:p>
          </p:txBody>
        </p:sp>
        <p:sp>
          <p:nvSpPr>
            <p:cNvPr id="8" name="TextBox 7"/>
            <p:cNvSpPr txBox="1"/>
            <p:nvPr/>
          </p:nvSpPr>
          <p:spPr>
            <a:xfrm>
              <a:off x="2405" y="2808"/>
              <a:ext cx="14400" cy="2160"/>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8000" b="1" spc="200">
                  <a:solidFill>
                    <a:srgbClr val="FFFFFF"/>
                  </a:solidFill>
                  <a:latin typeface="微软雅黑" panose="020B0503020204020204" charset="-122"/>
                  <a:ea typeface="微软雅黑" panose="020B0503020204020204" charset="-122"/>
                </a:rPr>
                <a:t>PPT集市</a:t>
              </a:r>
              <a:endParaRPr sz="8000" b="1" spc="200">
                <a:solidFill>
                  <a:srgbClr val="FFFFFF"/>
                </a:solidFill>
                <a:latin typeface="微软雅黑" panose="020B0503020204020204" charset="-122"/>
                <a:ea typeface="微软雅黑" panose="020B0503020204020204" charset="-122"/>
              </a:endParaRPr>
            </a:p>
          </p:txBody>
        </p:sp>
        <p:sp>
          <p:nvSpPr>
            <p:cNvPr id="9" name="TextBox 8"/>
            <p:cNvSpPr txBox="1"/>
            <p:nvPr/>
          </p:nvSpPr>
          <p:spPr>
            <a:xfrm>
              <a:off x="2405" y="5112"/>
              <a:ext cx="14400" cy="864"/>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800" b="0" spc="400">
                  <a:solidFill>
                    <a:srgbClr val="FFB74D"/>
                  </a:solidFill>
                  <a:latin typeface="微软雅黑" panose="020B0503020204020204" charset="-122"/>
                  <a:ea typeface="微软雅黑" panose="020B0503020204020204" charset="-122"/>
                </a:rPr>
                <a:t>好模板，集市见</a:t>
              </a:r>
              <a:endParaRPr sz="2800" b="0" spc="400">
                <a:solidFill>
                  <a:srgbClr val="FFB74D"/>
                </a:solidFill>
                <a:latin typeface="微软雅黑" panose="020B0503020204020204" charset="-122"/>
                <a:ea typeface="微软雅黑" panose="020B0503020204020204" charset="-122"/>
              </a:endParaRPr>
            </a:p>
          </p:txBody>
        </p:sp>
        <p:sp>
          <p:nvSpPr>
            <p:cNvPr id="10" name="TextBox 9"/>
            <p:cNvSpPr txBox="1"/>
            <p:nvPr/>
          </p:nvSpPr>
          <p:spPr>
            <a:xfrm>
              <a:off x="2405" y="6120"/>
              <a:ext cx="14400" cy="720"/>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500" b="0" spc="100">
                  <a:solidFill>
                    <a:srgbClr val="A8B0C8"/>
                  </a:solidFill>
                  <a:latin typeface="微软雅黑" panose="020B0503020204020204" charset="-122"/>
                  <a:ea typeface="微软雅黑" panose="020B0503020204020204" charset="-122"/>
                </a:rPr>
                <a:t>海量精品 PPT 模板 · 工作总结 · 毕业答辩 · 商业计划 · 节日庆典</a:t>
              </a:r>
              <a:endParaRPr sz="1500" b="0" spc="100">
                <a:solidFill>
                  <a:srgbClr val="A8B0C8"/>
                </a:solidFill>
                <a:latin typeface="微软雅黑" panose="020B0503020204020204" charset="-122"/>
                <a:ea typeface="微软雅黑" panose="020B0503020204020204" charset="-122"/>
              </a:endParaRPr>
            </a:p>
          </p:txBody>
        </p:sp>
        <p:sp>
          <p:nvSpPr>
            <p:cNvPr id="11" name="Rounded Rectangle 10"/>
            <p:cNvSpPr/>
            <p:nvPr/>
          </p:nvSpPr>
          <p:spPr>
            <a:xfrm>
              <a:off x="6792" y="7416"/>
              <a:ext cx="5616" cy="1123"/>
            </a:xfrm>
            <a:prstGeom prst="roundRect">
              <a:avLst>
                <a:gd name="adj" fmla="val 50000"/>
              </a:avLst>
            </a:prstGeom>
            <a:solidFill>
              <a:srgbClr val="FF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panose="020F0502020204030204"/>
                  <a:ea typeface="+mn-ea"/>
                  <a:cs typeface="+mn-cs"/>
                </a:defRPr>
              </a:lvl1pPr>
              <a:lvl2pPr marL="457200" algn="l" defTabSz="457200" rtl="0" eaLnBrk="1" latinLnBrk="0" hangingPunct="1">
                <a:defRPr sz="1800" kern="1200">
                  <a:solidFill>
                    <a:srgbClr val="FFFFFF"/>
                  </a:solidFill>
                  <a:latin typeface="Calibri" panose="020F0502020204030204"/>
                  <a:ea typeface="+mn-ea"/>
                  <a:cs typeface="+mn-cs"/>
                </a:defRPr>
              </a:lvl2pPr>
              <a:lvl3pPr marL="914400" algn="l" defTabSz="457200" rtl="0" eaLnBrk="1" latinLnBrk="0" hangingPunct="1">
                <a:defRPr sz="1800" kern="1200">
                  <a:solidFill>
                    <a:srgbClr val="FFFFFF"/>
                  </a:solidFill>
                  <a:latin typeface="Calibri" panose="020F0502020204030204"/>
                  <a:ea typeface="+mn-ea"/>
                  <a:cs typeface="+mn-cs"/>
                </a:defRPr>
              </a:lvl3pPr>
              <a:lvl4pPr marL="1371600" algn="l" defTabSz="457200" rtl="0" eaLnBrk="1" latinLnBrk="0" hangingPunct="1">
                <a:defRPr sz="1800" kern="1200">
                  <a:solidFill>
                    <a:srgbClr val="FFFFFF"/>
                  </a:solidFill>
                  <a:latin typeface="Calibri" panose="020F0502020204030204"/>
                  <a:ea typeface="+mn-ea"/>
                  <a:cs typeface="+mn-cs"/>
                </a:defRPr>
              </a:lvl4pPr>
              <a:lvl5pPr marL="1828800" algn="l" defTabSz="457200" rtl="0" eaLnBrk="1" latinLnBrk="0" hangingPunct="1">
                <a:defRPr sz="1800" kern="1200">
                  <a:solidFill>
                    <a:srgbClr val="FFFFFF"/>
                  </a:solidFill>
                  <a:latin typeface="Calibri" panose="020F0502020204030204"/>
                  <a:ea typeface="+mn-ea"/>
                  <a:cs typeface="+mn-cs"/>
                </a:defRPr>
              </a:lvl5pPr>
              <a:lvl6pPr marL="2286000" algn="l" defTabSz="457200" rtl="0" eaLnBrk="1" latinLnBrk="0" hangingPunct="1">
                <a:defRPr sz="1800" kern="1200">
                  <a:solidFill>
                    <a:srgbClr val="FFFFFF"/>
                  </a:solidFill>
                  <a:latin typeface="Calibri" panose="020F0502020204030204"/>
                  <a:ea typeface="+mn-ea"/>
                  <a:cs typeface="+mn-cs"/>
                </a:defRPr>
              </a:lvl6pPr>
              <a:lvl7pPr marL="2743200" algn="l" defTabSz="457200" rtl="0" eaLnBrk="1" latinLnBrk="0" hangingPunct="1">
                <a:defRPr sz="1800" kern="1200">
                  <a:solidFill>
                    <a:srgbClr val="FFFFFF"/>
                  </a:solidFill>
                  <a:latin typeface="Calibri" panose="020F0502020204030204"/>
                  <a:ea typeface="+mn-ea"/>
                  <a:cs typeface="+mn-cs"/>
                </a:defRPr>
              </a:lvl7pPr>
              <a:lvl8pPr marL="3200400" algn="l" defTabSz="457200" rtl="0" eaLnBrk="1" latinLnBrk="0" hangingPunct="1">
                <a:defRPr sz="1800" kern="1200">
                  <a:solidFill>
                    <a:srgbClr val="FFFFFF"/>
                  </a:solidFill>
                  <a:latin typeface="Calibri" panose="020F0502020204030204"/>
                  <a:ea typeface="+mn-ea"/>
                  <a:cs typeface="+mn-cs"/>
                </a:defRPr>
              </a:lvl8pPr>
              <a:lvl9pPr marL="3657600" algn="l" defTabSz="457200" rtl="0" eaLnBrk="1" latinLnBrk="0" hangingPunct="1">
                <a:defRPr sz="1800" kern="1200">
                  <a:solidFill>
                    <a:srgbClr val="FFFFFF"/>
                  </a:solidFill>
                  <a:latin typeface="Calibri" panose="020F0502020204030204"/>
                  <a:ea typeface="+mn-ea"/>
                  <a:cs typeface="+mn-cs"/>
                </a:defRPr>
              </a:lvl9pPr>
            </a:lstStyle>
            <a:p>
              <a:pPr algn="ctr"/>
            </a:p>
          </p:txBody>
        </p:sp>
        <p:sp>
          <p:nvSpPr>
            <p:cNvPr id="12" name="TextBox 11"/>
            <p:cNvSpPr txBox="1"/>
            <p:nvPr/>
          </p:nvSpPr>
          <p:spPr>
            <a:xfrm>
              <a:off x="6792" y="7416"/>
              <a:ext cx="5616" cy="1123"/>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spc="100">
                  <a:solidFill>
                    <a:srgbClr val="FFFFFF"/>
                  </a:solidFill>
                  <a:latin typeface="微软雅黑" panose="020B0503020204020204" charset="-122"/>
                  <a:ea typeface="微软雅黑" panose="020B0503020204020204" charset="-122"/>
                </a:rPr>
                <a:t>www.pptjishi.com</a:t>
              </a:r>
              <a:endParaRPr sz="2200" b="1" spc="100">
                <a:solidFill>
                  <a:srgbClr val="FFFFFF"/>
                </a:solidFill>
                <a:latin typeface="微软雅黑" panose="020B0503020204020204" charset="-122"/>
                <a:ea typeface="微软雅黑" panose="020B0503020204020204" charset="-122"/>
              </a:endParaRPr>
            </a:p>
          </p:txBody>
        </p:sp>
        <p:sp>
          <p:nvSpPr>
            <p:cNvPr id="13" name="TextBox 12"/>
            <p:cNvSpPr txBox="1"/>
            <p:nvPr/>
          </p:nvSpPr>
          <p:spPr>
            <a:xfrm>
              <a:off x="2405" y="9432"/>
              <a:ext cx="14400" cy="57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0" spc="200">
                  <a:solidFill>
                    <a:srgbClr val="A8B0C8"/>
                  </a:solidFill>
                  <a:latin typeface="微软雅黑" panose="020B0503020204020204" charset="-122"/>
                  <a:ea typeface="微软雅黑" panose="020B0503020204020204" charset="-122"/>
                </a:rPr>
                <a:t>关注 PPT集市，让每一次演示都更出色</a:t>
              </a:r>
              <a:endParaRPr sz="1200" b="0" spc="200">
                <a:solidFill>
                  <a:srgbClr val="A8B0C8"/>
                </a:solidFill>
                <a:latin typeface="微软雅黑" panose="020B0503020204020204" charset="-122"/>
                <a:ea typeface="微软雅黑" panose="020B0503020204020204" charset="-122"/>
              </a:endParaRPr>
            </a:p>
          </p:txBody>
        </p:sp>
      </p:grpSp>
    </p:spTree>
  </p:cSld>
  <p:clrMapOvr>
    <a:masterClrMapping/>
  </p:clrMapOvr>
  <p:transition/>
</p:sld>
</file>

<file path=ppt/tags/tag1.xml><?xml version="1.0" encoding="utf-8"?>
<p:tagLst xmlns:p="http://schemas.openxmlformats.org/presentationml/2006/main">
  <p:tag name="AS_NET" val="4.0.30319.42000"/>
  <p:tag name="AS_OS" val="Microsoft Windows NT 6.2.9200.0"/>
  <p:tag name="AS_RELEASE_DATE" val="2024.05.14"/>
  <p:tag name="AS_TITLE" val="Aspose.Slides for .NET 4.0 Client Profile"/>
  <p:tag name="AS_VERSION" val="24.5"/>
  <p:tag name="ISPRING_PRESENTATION_TITLE" val="081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2620</Words>
  <Application>WPS 演示</Application>
  <PresentationFormat>宽屏</PresentationFormat>
  <Paragraphs>250</Paragraphs>
  <Slides>26</Slides>
  <Notes>25</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26</vt:i4>
      </vt:variant>
    </vt:vector>
  </HeadingPairs>
  <TitlesOfParts>
    <vt:vector size="42" baseType="lpstr">
      <vt:lpstr>Arial</vt:lpstr>
      <vt:lpstr>宋体</vt:lpstr>
      <vt:lpstr>Wingdings</vt:lpstr>
      <vt:lpstr>Arial</vt:lpstr>
      <vt:lpstr>方正清刻本悦宋简体</vt:lpstr>
      <vt:lpstr>等线</vt:lpstr>
      <vt:lpstr>等线 Light</vt:lpstr>
      <vt:lpstr>微软雅黑</vt:lpstr>
      <vt:lpstr>Arial Unicode MS</vt:lpstr>
      <vt:lpstr>Calibri</vt:lpstr>
      <vt:lpstr>华文细黑</vt:lpstr>
      <vt:lpstr>Calibri</vt:lpstr>
      <vt:lpstr>Calibri Light</vt:lpstr>
      <vt:lpstr>Office 主题​​</vt:lpstr>
      <vt:lpstr>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
  <dc:description/>
  <cp:lastModifiedBy>蓝精灵</cp:lastModifiedBy>
  <cp:revision>26</cp:revision>
  <dcterms:created xsi:type="dcterms:W3CDTF">2017-08-17T08:03:00Z</dcterms:created>
  <dcterms:modified xsi:type="dcterms:W3CDTF">2026-09-23T10:12:40Z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1E8093D729334D468B8541E74FF4FEE2_12</vt:lpwstr>
  </property>
  <property fmtid="{D5CDD505-2E9C-101B-9397-08002B2CF9AE}" pid="3" name="KSOProductBuildVer">
    <vt:lpwstr>2052-12.1.0.28505</vt:lpwstr>
  </property>
</Properties>
</file>